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Montserrat" panose="020B0604020202020204" charset="0"/>
      <p:regular r:id="rId44"/>
      <p:bold r:id="rId45"/>
      <p:italic r:id="rId46"/>
      <p:boldItalic r:id="rId47"/>
    </p:embeddedFont>
    <p:embeddedFont>
      <p:font typeface="Montserrat ExtraBold" panose="020B0604020202020204" charset="0"/>
      <p:bold r:id="rId48"/>
      <p:boldItalic r:id="rId49"/>
    </p:embeddedFont>
    <p:embeddedFont>
      <p:font typeface="Montserrat Light"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4" d="100"/>
          <a:sy n="94" d="100"/>
        </p:scale>
        <p:origin x="86" y="1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917948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hopkinsmedicine.org/health/conditions-and-diseases/coronavirus/routine-vaccinations-wellness-visits-for-babies-and-kids-during-coronavirus-pandemic"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image: </a:t>
            </a:r>
            <a:r>
              <a:rPr lang="en" u="sng">
                <a:solidFill>
                  <a:schemeClr val="hlink"/>
                </a:solidFill>
                <a:hlinkClick r:id="rId3"/>
              </a:rPr>
              <a:t>https://www.hopkinsmedicine.org/health/conditions-and-diseases/coronavirus/routine-vaccinations-wellness-visits-for-babies-and-kids-during-coronavirus-pandemic</a:t>
            </a:r>
            <a:endParaRPr/>
          </a:p>
        </p:txBody>
      </p:sp>
    </p:spTree>
    <p:extLst>
      <p:ext uri="{BB962C8B-B14F-4D97-AF65-F5344CB8AC3E}">
        <p14:creationId xmlns:p14="http://schemas.microsoft.com/office/powerpoint/2010/main" val="819157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47031a27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47031a27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002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47031a27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47031a27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2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1478115a7_1_178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1478115a7_1_17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91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d47031a276_0_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d47031a276_0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151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d47031a276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d47031a276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891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d47031a276_0_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d47031a276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707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47031a276_0_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47031a276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163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d47031a276_0_1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d47031a276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564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47031a276_0_10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47031a276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891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d47031a276_0_1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d47031a276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62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13f2e7b1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13f2e7b1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Ana: 0 &amp; 1</a:t>
            </a:r>
            <a:endParaRPr/>
          </a:p>
          <a:p>
            <a:pPr marL="0" lvl="0" indent="0" algn="l" rtl="0">
              <a:lnSpc>
                <a:spcPct val="115000"/>
              </a:lnSpc>
              <a:spcBef>
                <a:spcPts val="0"/>
              </a:spcBef>
              <a:spcAft>
                <a:spcPts val="0"/>
              </a:spcAft>
              <a:buNone/>
            </a:pPr>
            <a:r>
              <a:rPr lang="en"/>
              <a:t>Yunting &amp; Chi-Yun: 2</a:t>
            </a:r>
            <a:endParaRPr/>
          </a:p>
          <a:p>
            <a:pPr marL="0" lvl="0" indent="0" algn="l" rtl="0">
              <a:lnSpc>
                <a:spcPct val="115000"/>
              </a:lnSpc>
              <a:spcBef>
                <a:spcPts val="0"/>
              </a:spcBef>
              <a:spcAft>
                <a:spcPts val="0"/>
              </a:spcAft>
              <a:buNone/>
            </a:pPr>
            <a:r>
              <a:rPr lang="en"/>
              <a:t>Ana: 3</a:t>
            </a:r>
            <a:endParaRPr/>
          </a:p>
        </p:txBody>
      </p:sp>
    </p:spTree>
    <p:extLst>
      <p:ext uri="{BB962C8B-B14F-4D97-AF65-F5344CB8AC3E}">
        <p14:creationId xmlns:p14="http://schemas.microsoft.com/office/powerpoint/2010/main" val="133770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d47031a276_0_2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d47031a276_0_2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326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47031a276_0_2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d47031a276_0_2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227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d47031a276_0_30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d47031a276_0_3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34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d48209bfad_0_18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d48209bfad_0_18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737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71478115a7_1_17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71478115a7_1_17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69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47031a276_0_5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d47031a276_0_5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809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d47031a276_0_5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d47031a276_0_5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607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d47031a276_0_6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d47031a276_0_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9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d47031a276_0_6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d47031a276_0_6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35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d47031a276_0_6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d47031a276_0_6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18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13f2e7b1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13f2e7b1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303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d47031a276_0_68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d47031a276_0_6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136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d47031a276_0_6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d47031a276_0_6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076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1478115a7_1_17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1478115a7_1_17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219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cd8539c8f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cd8539c8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1120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cd8539c8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cd8539c8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892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cd8539c8f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cd8539c8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897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d8539c8f6_0_10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cd8539c8f6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959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d48209bfad_0_18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d48209bfad_0_18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5880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15071d2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15071d2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683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15071d22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715071d22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626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715071d22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715071d22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16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715071d22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715071d22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046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715071d223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715071d22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58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15071d223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15071d22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542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1478115a7_1_17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1478115a7_1_17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variables that influence Y (Y = COVID-19 cases)</a:t>
            </a:r>
            <a:endParaRPr/>
          </a:p>
        </p:txBody>
      </p:sp>
    </p:spTree>
    <p:extLst>
      <p:ext uri="{BB962C8B-B14F-4D97-AF65-F5344CB8AC3E}">
        <p14:creationId xmlns:p14="http://schemas.microsoft.com/office/powerpoint/2010/main" val="315133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48209bfad_0_18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48209bfad_0_18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023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d48209bfad_0_18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d48209bfad_0_18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525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47031a27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47031a27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618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4800" y="-22200"/>
            <a:ext cx="7341600" cy="520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88325" y="2056650"/>
            <a:ext cx="4878000" cy="10302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3600"/>
              <a:buNone/>
              <a:defRPr sz="3600">
                <a:solidFill>
                  <a:schemeClr val="lt1"/>
                </a:solidFill>
              </a:defRPr>
            </a:lvl1pPr>
            <a:lvl2pPr lvl="1" algn="ctr" rtl="0">
              <a:lnSpc>
                <a:spcPct val="90000"/>
              </a:lnSpc>
              <a:spcBef>
                <a:spcPts val="0"/>
              </a:spcBef>
              <a:spcAft>
                <a:spcPts val="0"/>
              </a:spcAft>
              <a:buClr>
                <a:schemeClr val="accent1"/>
              </a:buClr>
              <a:buSzPts val="5200"/>
              <a:buNone/>
              <a:defRPr sz="5200">
                <a:solidFill>
                  <a:schemeClr val="accent1"/>
                </a:solidFill>
              </a:defRPr>
            </a:lvl2pPr>
            <a:lvl3pPr lvl="2" algn="ctr" rtl="0">
              <a:lnSpc>
                <a:spcPct val="90000"/>
              </a:lnSpc>
              <a:spcBef>
                <a:spcPts val="0"/>
              </a:spcBef>
              <a:spcAft>
                <a:spcPts val="0"/>
              </a:spcAft>
              <a:buClr>
                <a:schemeClr val="accent1"/>
              </a:buClr>
              <a:buSzPts val="5200"/>
              <a:buNone/>
              <a:defRPr sz="5200">
                <a:solidFill>
                  <a:schemeClr val="accent1"/>
                </a:solidFill>
              </a:defRPr>
            </a:lvl3pPr>
            <a:lvl4pPr lvl="3" algn="ctr" rtl="0">
              <a:lnSpc>
                <a:spcPct val="90000"/>
              </a:lnSpc>
              <a:spcBef>
                <a:spcPts val="0"/>
              </a:spcBef>
              <a:spcAft>
                <a:spcPts val="0"/>
              </a:spcAft>
              <a:buClr>
                <a:schemeClr val="accent1"/>
              </a:buClr>
              <a:buSzPts val="5200"/>
              <a:buNone/>
              <a:defRPr sz="5200">
                <a:solidFill>
                  <a:schemeClr val="accent1"/>
                </a:solidFill>
              </a:defRPr>
            </a:lvl4pPr>
            <a:lvl5pPr lvl="4" algn="ctr" rtl="0">
              <a:lnSpc>
                <a:spcPct val="90000"/>
              </a:lnSpc>
              <a:spcBef>
                <a:spcPts val="0"/>
              </a:spcBef>
              <a:spcAft>
                <a:spcPts val="0"/>
              </a:spcAft>
              <a:buClr>
                <a:schemeClr val="accent1"/>
              </a:buClr>
              <a:buSzPts val="5200"/>
              <a:buNone/>
              <a:defRPr sz="5200">
                <a:solidFill>
                  <a:schemeClr val="accent1"/>
                </a:solidFill>
              </a:defRPr>
            </a:lvl5pPr>
            <a:lvl6pPr lvl="5" algn="ctr" rtl="0">
              <a:lnSpc>
                <a:spcPct val="90000"/>
              </a:lnSpc>
              <a:spcBef>
                <a:spcPts val="0"/>
              </a:spcBef>
              <a:spcAft>
                <a:spcPts val="0"/>
              </a:spcAft>
              <a:buClr>
                <a:schemeClr val="accent1"/>
              </a:buClr>
              <a:buSzPts val="5200"/>
              <a:buNone/>
              <a:defRPr sz="5200">
                <a:solidFill>
                  <a:schemeClr val="accent1"/>
                </a:solidFill>
              </a:defRPr>
            </a:lvl6pPr>
            <a:lvl7pPr lvl="6" algn="ctr" rtl="0">
              <a:lnSpc>
                <a:spcPct val="90000"/>
              </a:lnSpc>
              <a:spcBef>
                <a:spcPts val="0"/>
              </a:spcBef>
              <a:spcAft>
                <a:spcPts val="0"/>
              </a:spcAft>
              <a:buClr>
                <a:schemeClr val="accent1"/>
              </a:buClr>
              <a:buSzPts val="5200"/>
              <a:buNone/>
              <a:defRPr sz="5200">
                <a:solidFill>
                  <a:schemeClr val="accent1"/>
                </a:solidFill>
              </a:defRPr>
            </a:lvl7pPr>
            <a:lvl8pPr lvl="7" algn="ctr" rtl="0">
              <a:lnSpc>
                <a:spcPct val="90000"/>
              </a:lnSpc>
              <a:spcBef>
                <a:spcPts val="0"/>
              </a:spcBef>
              <a:spcAft>
                <a:spcPts val="0"/>
              </a:spcAft>
              <a:buClr>
                <a:schemeClr val="accent1"/>
              </a:buClr>
              <a:buSzPts val="5200"/>
              <a:buNone/>
              <a:defRPr sz="5200">
                <a:solidFill>
                  <a:schemeClr val="accent1"/>
                </a:solidFill>
              </a:defRPr>
            </a:lvl8pPr>
            <a:lvl9pPr lvl="8" algn="ctr" rtl="0">
              <a:lnSpc>
                <a:spcPct val="90000"/>
              </a:lnSpc>
              <a:spcBef>
                <a:spcPts val="0"/>
              </a:spcBef>
              <a:spcAft>
                <a:spcPts val="0"/>
              </a:spcAft>
              <a:buClr>
                <a:schemeClr val="accent1"/>
              </a:buClr>
              <a:buSzPts val="5200"/>
              <a:buNone/>
              <a:defRPr sz="5200">
                <a:solidFill>
                  <a:schemeClr val="accent1"/>
                </a:solidFill>
              </a:defRPr>
            </a:lvl9pPr>
          </a:lstStyle>
          <a:p>
            <a:endParaRPr/>
          </a:p>
        </p:txBody>
      </p:sp>
      <p:sp>
        <p:nvSpPr>
          <p:cNvPr id="12" name="Google Shape;12;p2"/>
          <p:cNvSpPr txBox="1">
            <a:spLocks noGrp="1"/>
          </p:cNvSpPr>
          <p:nvPr>
            <p:ph type="subTitle" idx="1"/>
          </p:nvPr>
        </p:nvSpPr>
        <p:spPr>
          <a:xfrm>
            <a:off x="888325" y="4399261"/>
            <a:ext cx="3430800" cy="37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311700" y="11823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7" name="Google Shape;67;p11"/>
          <p:cNvSpPr txBox="1">
            <a:spLocks noGrp="1"/>
          </p:cNvSpPr>
          <p:nvPr>
            <p:ph type="body" idx="1"/>
          </p:nvPr>
        </p:nvSpPr>
        <p:spPr>
          <a:xfrm>
            <a:off x="311700" y="3076025"/>
            <a:ext cx="8520600" cy="483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8" name="Google Shape;68;p11"/>
          <p:cNvSpPr/>
          <p:nvPr/>
        </p:nvSpPr>
        <p:spPr>
          <a:xfrm>
            <a:off x="0" y="-9525"/>
            <a:ext cx="1428900" cy="338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7715100" y="1756800"/>
            <a:ext cx="1428900" cy="338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1355725" y="769934"/>
            <a:ext cx="39579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3" name="Google Shape;73;p13"/>
          <p:cNvSpPr txBox="1">
            <a:spLocks noGrp="1"/>
          </p:cNvSpPr>
          <p:nvPr>
            <p:ph type="subTitle" idx="1"/>
          </p:nvPr>
        </p:nvSpPr>
        <p:spPr>
          <a:xfrm>
            <a:off x="1355725" y="991934"/>
            <a:ext cx="3957900" cy="3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4" name="Google Shape;74;p13"/>
          <p:cNvSpPr txBox="1">
            <a:spLocks noGrp="1"/>
          </p:cNvSpPr>
          <p:nvPr>
            <p:ph type="title" idx="2" hasCustomPrompt="1"/>
          </p:nvPr>
        </p:nvSpPr>
        <p:spPr>
          <a:xfrm>
            <a:off x="689200" y="619763"/>
            <a:ext cx="770100" cy="540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r>
              <a:t>xx%</a:t>
            </a:r>
          </a:p>
        </p:txBody>
      </p:sp>
      <p:sp>
        <p:nvSpPr>
          <p:cNvPr id="75" name="Google Shape;75;p13"/>
          <p:cNvSpPr txBox="1">
            <a:spLocks noGrp="1"/>
          </p:cNvSpPr>
          <p:nvPr>
            <p:ph type="title" idx="3"/>
          </p:nvPr>
        </p:nvSpPr>
        <p:spPr>
          <a:xfrm>
            <a:off x="1355725" y="1555159"/>
            <a:ext cx="39579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6" name="Google Shape;76;p13"/>
          <p:cNvSpPr txBox="1">
            <a:spLocks noGrp="1"/>
          </p:cNvSpPr>
          <p:nvPr>
            <p:ph type="subTitle" idx="4"/>
          </p:nvPr>
        </p:nvSpPr>
        <p:spPr>
          <a:xfrm>
            <a:off x="1355725" y="1777159"/>
            <a:ext cx="3957900" cy="3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7" name="Google Shape;77;p13"/>
          <p:cNvSpPr txBox="1">
            <a:spLocks noGrp="1"/>
          </p:cNvSpPr>
          <p:nvPr>
            <p:ph type="title" idx="5" hasCustomPrompt="1"/>
          </p:nvPr>
        </p:nvSpPr>
        <p:spPr>
          <a:xfrm>
            <a:off x="689200" y="1404988"/>
            <a:ext cx="770100" cy="540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r>
              <a:t>xx%</a:t>
            </a:r>
          </a:p>
        </p:txBody>
      </p:sp>
      <p:sp>
        <p:nvSpPr>
          <p:cNvPr id="78" name="Google Shape;78;p13"/>
          <p:cNvSpPr txBox="1">
            <a:spLocks noGrp="1"/>
          </p:cNvSpPr>
          <p:nvPr>
            <p:ph type="title" idx="6"/>
          </p:nvPr>
        </p:nvSpPr>
        <p:spPr>
          <a:xfrm>
            <a:off x="1355725" y="2340384"/>
            <a:ext cx="39579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9" name="Google Shape;79;p13"/>
          <p:cNvSpPr txBox="1">
            <a:spLocks noGrp="1"/>
          </p:cNvSpPr>
          <p:nvPr>
            <p:ph type="subTitle" idx="7"/>
          </p:nvPr>
        </p:nvSpPr>
        <p:spPr>
          <a:xfrm>
            <a:off x="1355725" y="2562384"/>
            <a:ext cx="3957900" cy="3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0" name="Google Shape;80;p13"/>
          <p:cNvSpPr txBox="1">
            <a:spLocks noGrp="1"/>
          </p:cNvSpPr>
          <p:nvPr>
            <p:ph type="title" idx="8" hasCustomPrompt="1"/>
          </p:nvPr>
        </p:nvSpPr>
        <p:spPr>
          <a:xfrm>
            <a:off x="689200" y="2190213"/>
            <a:ext cx="770100" cy="540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r>
              <a:t>xx%</a:t>
            </a:r>
          </a:p>
        </p:txBody>
      </p:sp>
      <p:sp>
        <p:nvSpPr>
          <p:cNvPr id="81" name="Google Shape;81;p13"/>
          <p:cNvSpPr txBox="1">
            <a:spLocks noGrp="1"/>
          </p:cNvSpPr>
          <p:nvPr>
            <p:ph type="title" idx="9"/>
          </p:nvPr>
        </p:nvSpPr>
        <p:spPr>
          <a:xfrm>
            <a:off x="1355725" y="3125609"/>
            <a:ext cx="39579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2" name="Google Shape;82;p13"/>
          <p:cNvSpPr txBox="1">
            <a:spLocks noGrp="1"/>
          </p:cNvSpPr>
          <p:nvPr>
            <p:ph type="subTitle" idx="13"/>
          </p:nvPr>
        </p:nvSpPr>
        <p:spPr>
          <a:xfrm>
            <a:off x="1355725" y="3347609"/>
            <a:ext cx="3957900" cy="3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3" name="Google Shape;83;p13"/>
          <p:cNvSpPr txBox="1">
            <a:spLocks noGrp="1"/>
          </p:cNvSpPr>
          <p:nvPr>
            <p:ph type="title" idx="14" hasCustomPrompt="1"/>
          </p:nvPr>
        </p:nvSpPr>
        <p:spPr>
          <a:xfrm>
            <a:off x="689200" y="2975438"/>
            <a:ext cx="770100" cy="540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r>
              <a:t>xx%</a:t>
            </a:r>
          </a:p>
        </p:txBody>
      </p:sp>
      <p:sp>
        <p:nvSpPr>
          <p:cNvPr id="84" name="Google Shape;84;p13"/>
          <p:cNvSpPr txBox="1">
            <a:spLocks noGrp="1"/>
          </p:cNvSpPr>
          <p:nvPr>
            <p:ph type="title" idx="15"/>
          </p:nvPr>
        </p:nvSpPr>
        <p:spPr>
          <a:xfrm>
            <a:off x="1355725" y="3910834"/>
            <a:ext cx="39579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5" name="Google Shape;85;p13"/>
          <p:cNvSpPr txBox="1">
            <a:spLocks noGrp="1"/>
          </p:cNvSpPr>
          <p:nvPr>
            <p:ph type="subTitle" idx="16"/>
          </p:nvPr>
        </p:nvSpPr>
        <p:spPr>
          <a:xfrm>
            <a:off x="1355725" y="4132834"/>
            <a:ext cx="3957900" cy="3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6" name="Google Shape;86;p13"/>
          <p:cNvSpPr txBox="1">
            <a:spLocks noGrp="1"/>
          </p:cNvSpPr>
          <p:nvPr>
            <p:ph type="title" idx="17" hasCustomPrompt="1"/>
          </p:nvPr>
        </p:nvSpPr>
        <p:spPr>
          <a:xfrm>
            <a:off x="689200" y="3760663"/>
            <a:ext cx="770100" cy="540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r>
              <a:t>xx%</a:t>
            </a:r>
          </a:p>
        </p:txBody>
      </p:sp>
      <p:sp>
        <p:nvSpPr>
          <p:cNvPr id="87" name="Google Shape;87;p13"/>
          <p:cNvSpPr/>
          <p:nvPr/>
        </p:nvSpPr>
        <p:spPr>
          <a:xfrm>
            <a:off x="6864925" y="0"/>
            <a:ext cx="2279100" cy="516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13"/>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89" name="Google Shape;89;p13"/>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rgbClr val="FFFFFF"/>
                </a:solidFill>
              </a:rPr>
              <a:t>COVID-19</a:t>
            </a:r>
            <a:endParaRPr sz="900">
              <a:solidFill>
                <a:srgbClr val="FFFFFF"/>
              </a:solidFill>
            </a:endParaRPr>
          </a:p>
        </p:txBody>
      </p:sp>
      <p:cxnSp>
        <p:nvCxnSpPr>
          <p:cNvPr id="90" name="Google Shape;90;p13"/>
          <p:cNvCxnSpPr/>
          <p:nvPr/>
        </p:nvCxnSpPr>
        <p:spPr>
          <a:xfrm rot="10800000">
            <a:off x="6860625" y="4940300"/>
            <a:ext cx="17316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p:cSld name="TITLE_ONLY_1">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4"/>
          <p:cNvSpPr txBox="1">
            <a:spLocks noGrp="1"/>
          </p:cNvSpPr>
          <p:nvPr>
            <p:ph type="title" idx="2"/>
          </p:nvPr>
        </p:nvSpPr>
        <p:spPr>
          <a:xfrm>
            <a:off x="1006450" y="2677125"/>
            <a:ext cx="19380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4" name="Google Shape;94;p14"/>
          <p:cNvSpPr txBox="1">
            <a:spLocks noGrp="1"/>
          </p:cNvSpPr>
          <p:nvPr>
            <p:ph type="subTitle" idx="1"/>
          </p:nvPr>
        </p:nvSpPr>
        <p:spPr>
          <a:xfrm>
            <a:off x="1006450" y="3243850"/>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4"/>
          <p:cNvSpPr txBox="1">
            <a:spLocks noGrp="1"/>
          </p:cNvSpPr>
          <p:nvPr>
            <p:ph type="title" idx="3"/>
          </p:nvPr>
        </p:nvSpPr>
        <p:spPr>
          <a:xfrm>
            <a:off x="3603000" y="2677125"/>
            <a:ext cx="19380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6" name="Google Shape;96;p14"/>
          <p:cNvSpPr txBox="1">
            <a:spLocks noGrp="1"/>
          </p:cNvSpPr>
          <p:nvPr>
            <p:ph type="subTitle" idx="4"/>
          </p:nvPr>
        </p:nvSpPr>
        <p:spPr>
          <a:xfrm>
            <a:off x="3603000" y="3243850"/>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4"/>
          <p:cNvSpPr txBox="1">
            <a:spLocks noGrp="1"/>
          </p:cNvSpPr>
          <p:nvPr>
            <p:ph type="title" idx="5"/>
          </p:nvPr>
        </p:nvSpPr>
        <p:spPr>
          <a:xfrm>
            <a:off x="6199550" y="2677125"/>
            <a:ext cx="19380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8" name="Google Shape;98;p14"/>
          <p:cNvSpPr txBox="1">
            <a:spLocks noGrp="1"/>
          </p:cNvSpPr>
          <p:nvPr>
            <p:ph type="subTitle" idx="6"/>
          </p:nvPr>
        </p:nvSpPr>
        <p:spPr>
          <a:xfrm>
            <a:off x="6199550" y="3243850"/>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4"/>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14"/>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101" name="Google Shape;101;p14"/>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cxnSp>
        <p:nvCxnSpPr>
          <p:cNvPr id="102" name="Google Shape;102;p14"/>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
  <p:cSld name="TITLE_ONLY_1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5"/>
          <p:cNvSpPr txBox="1">
            <a:spLocks noGrp="1"/>
          </p:cNvSpPr>
          <p:nvPr>
            <p:ph type="title" idx="2"/>
          </p:nvPr>
        </p:nvSpPr>
        <p:spPr>
          <a:xfrm>
            <a:off x="899300"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6" name="Google Shape;106;p15"/>
          <p:cNvSpPr txBox="1">
            <a:spLocks noGrp="1"/>
          </p:cNvSpPr>
          <p:nvPr>
            <p:ph type="subTitle" idx="1"/>
          </p:nvPr>
        </p:nvSpPr>
        <p:spPr>
          <a:xfrm>
            <a:off x="899300"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15"/>
          <p:cNvSpPr txBox="1">
            <a:spLocks noGrp="1"/>
          </p:cNvSpPr>
          <p:nvPr>
            <p:ph type="title" idx="3"/>
          </p:nvPr>
        </p:nvSpPr>
        <p:spPr>
          <a:xfrm>
            <a:off x="2799525"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8" name="Google Shape;108;p15"/>
          <p:cNvSpPr txBox="1">
            <a:spLocks noGrp="1"/>
          </p:cNvSpPr>
          <p:nvPr>
            <p:ph type="subTitle" idx="4"/>
          </p:nvPr>
        </p:nvSpPr>
        <p:spPr>
          <a:xfrm>
            <a:off x="2799525"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9" name="Google Shape;109;p15"/>
          <p:cNvSpPr txBox="1">
            <a:spLocks noGrp="1"/>
          </p:cNvSpPr>
          <p:nvPr>
            <p:ph type="title" idx="5"/>
          </p:nvPr>
        </p:nvSpPr>
        <p:spPr>
          <a:xfrm>
            <a:off x="4699750"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0" name="Google Shape;110;p15"/>
          <p:cNvSpPr txBox="1">
            <a:spLocks noGrp="1"/>
          </p:cNvSpPr>
          <p:nvPr>
            <p:ph type="subTitle" idx="6"/>
          </p:nvPr>
        </p:nvSpPr>
        <p:spPr>
          <a:xfrm>
            <a:off x="4699750"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1" name="Google Shape;111;p15"/>
          <p:cNvSpPr txBox="1">
            <a:spLocks noGrp="1"/>
          </p:cNvSpPr>
          <p:nvPr>
            <p:ph type="title" idx="7"/>
          </p:nvPr>
        </p:nvSpPr>
        <p:spPr>
          <a:xfrm>
            <a:off x="6599975"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2" name="Google Shape;112;p15"/>
          <p:cNvSpPr txBox="1">
            <a:spLocks noGrp="1"/>
          </p:cNvSpPr>
          <p:nvPr>
            <p:ph type="subTitle" idx="8"/>
          </p:nvPr>
        </p:nvSpPr>
        <p:spPr>
          <a:xfrm>
            <a:off x="6599975"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15"/>
          <p:cNvSpPr/>
          <p:nvPr/>
        </p:nvSpPr>
        <p:spPr>
          <a:xfrm>
            <a:off x="-13950" y="1309000"/>
            <a:ext cx="9205200" cy="123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15"/>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15" name="Google Shape;115;p15"/>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p:cSld name="TITLE_ONLY_2">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
  <p:cSld name="TITLE_ONLY_1_2">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7"/>
          <p:cNvSpPr txBox="1">
            <a:spLocks noGrp="1"/>
          </p:cNvSpPr>
          <p:nvPr>
            <p:ph type="title" idx="2"/>
          </p:nvPr>
        </p:nvSpPr>
        <p:spPr>
          <a:xfrm>
            <a:off x="1295600" y="3784275"/>
            <a:ext cx="28044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21" name="Google Shape;121;p17"/>
          <p:cNvSpPr txBox="1">
            <a:spLocks noGrp="1"/>
          </p:cNvSpPr>
          <p:nvPr>
            <p:ph type="subTitle" idx="1"/>
          </p:nvPr>
        </p:nvSpPr>
        <p:spPr>
          <a:xfrm>
            <a:off x="1295600" y="2558450"/>
            <a:ext cx="2804400" cy="117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7"/>
          <p:cNvSpPr txBox="1">
            <a:spLocks noGrp="1"/>
          </p:cNvSpPr>
          <p:nvPr>
            <p:ph type="title" idx="3"/>
          </p:nvPr>
        </p:nvSpPr>
        <p:spPr>
          <a:xfrm>
            <a:off x="5044000" y="3784275"/>
            <a:ext cx="28044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23" name="Google Shape;123;p17"/>
          <p:cNvSpPr txBox="1">
            <a:spLocks noGrp="1"/>
          </p:cNvSpPr>
          <p:nvPr>
            <p:ph type="subTitle" idx="4"/>
          </p:nvPr>
        </p:nvSpPr>
        <p:spPr>
          <a:xfrm>
            <a:off x="5044000" y="2558450"/>
            <a:ext cx="2804400" cy="117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7"/>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7"/>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126" name="Google Shape;126;p17"/>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cxnSp>
        <p:nvCxnSpPr>
          <p:cNvPr id="127" name="Google Shape;127;p17"/>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
        <p:nvSpPr>
          <p:cNvPr id="128" name="Google Shape;128;p17"/>
          <p:cNvSpPr/>
          <p:nvPr/>
        </p:nvSpPr>
        <p:spPr>
          <a:xfrm>
            <a:off x="4522375" y="0"/>
            <a:ext cx="4634100" cy="147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p:cSld name="ONE_COLUMN_TEXT_1">
    <p:spTree>
      <p:nvGrpSpPr>
        <p:cNvPr id="1" name="Shape 129"/>
        <p:cNvGrpSpPr/>
        <p:nvPr/>
      </p:nvGrpSpPr>
      <p:grpSpPr>
        <a:xfrm>
          <a:off x="0" y="0"/>
          <a:ext cx="0" cy="0"/>
          <a:chOff x="0" y="0"/>
          <a:chExt cx="0" cy="0"/>
        </a:xfrm>
      </p:grpSpPr>
      <p:sp>
        <p:nvSpPr>
          <p:cNvPr id="130" name="Google Shape;130;p18"/>
          <p:cNvSpPr/>
          <p:nvPr/>
        </p:nvSpPr>
        <p:spPr>
          <a:xfrm flipH="1">
            <a:off x="150" y="0"/>
            <a:ext cx="5792400" cy="516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 name="Google Shape;131;p18"/>
          <p:cNvSpPr txBox="1">
            <a:spLocks noGrp="1"/>
          </p:cNvSpPr>
          <p:nvPr>
            <p:ph type="title"/>
          </p:nvPr>
        </p:nvSpPr>
        <p:spPr>
          <a:xfrm>
            <a:off x="705222" y="10663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32" name="Google Shape;132;p18"/>
          <p:cNvSpPr txBox="1">
            <a:spLocks noGrp="1"/>
          </p:cNvSpPr>
          <p:nvPr>
            <p:ph type="body" idx="1"/>
          </p:nvPr>
        </p:nvSpPr>
        <p:spPr>
          <a:xfrm>
            <a:off x="705222" y="1900350"/>
            <a:ext cx="2808000" cy="2024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cxnSp>
        <p:nvCxnSpPr>
          <p:cNvPr id="133" name="Google Shape;133;p18"/>
          <p:cNvCxnSpPr/>
          <p:nvPr/>
        </p:nvCxnSpPr>
        <p:spPr>
          <a:xfrm rot="10800000">
            <a:off x="781100" y="4940300"/>
            <a:ext cx="8358300" cy="0"/>
          </a:xfrm>
          <a:prstGeom prst="straightConnector1">
            <a:avLst/>
          </a:prstGeom>
          <a:noFill/>
          <a:ln w="19050" cap="flat" cmpd="sng">
            <a:solidFill>
              <a:srgbClr val="FFFFFF"/>
            </a:solidFill>
            <a:prstDash val="solid"/>
            <a:round/>
            <a:headEnd type="none" w="med" len="med"/>
            <a:tailEnd type="none" w="med" len="med"/>
          </a:ln>
        </p:spPr>
      </p:cxnSp>
      <p:sp>
        <p:nvSpPr>
          <p:cNvPr id="134" name="Google Shape;134;p18"/>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cxnSp>
        <p:nvCxnSpPr>
          <p:cNvPr id="135" name="Google Shape;135;p18"/>
          <p:cNvCxnSpPr/>
          <p:nvPr/>
        </p:nvCxnSpPr>
        <p:spPr>
          <a:xfrm rot="10800000">
            <a:off x="5806425" y="4940300"/>
            <a:ext cx="27858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ix Columns ">
  <p:cSld name="TITLE_ONLY_1_3">
    <p:spTree>
      <p:nvGrpSpPr>
        <p:cNvPr id="1" name="Shape 136"/>
        <p:cNvGrpSpPr/>
        <p:nvPr/>
      </p:nvGrpSpPr>
      <p:grpSpPr>
        <a:xfrm>
          <a:off x="0" y="0"/>
          <a:ext cx="0" cy="0"/>
          <a:chOff x="0" y="0"/>
          <a:chExt cx="0" cy="0"/>
        </a:xfrm>
      </p:grpSpPr>
      <p:sp>
        <p:nvSpPr>
          <p:cNvPr id="137" name="Google Shape;137;p19"/>
          <p:cNvSpPr/>
          <p:nvPr/>
        </p:nvSpPr>
        <p:spPr>
          <a:xfrm>
            <a:off x="0" y="1348375"/>
            <a:ext cx="8620200" cy="165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 name="Google Shape;138;p19"/>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19"/>
          <p:cNvSpPr txBox="1">
            <a:spLocks noGrp="1"/>
          </p:cNvSpPr>
          <p:nvPr>
            <p:ph type="title" idx="2"/>
          </p:nvPr>
        </p:nvSpPr>
        <p:spPr>
          <a:xfrm>
            <a:off x="1006450" y="3238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0" name="Google Shape;140;p19"/>
          <p:cNvSpPr txBox="1">
            <a:spLocks noGrp="1"/>
          </p:cNvSpPr>
          <p:nvPr>
            <p:ph type="subTitle" idx="1"/>
          </p:nvPr>
        </p:nvSpPr>
        <p:spPr>
          <a:xfrm>
            <a:off x="1006450" y="3589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1" name="Google Shape;141;p19"/>
          <p:cNvSpPr txBox="1">
            <a:spLocks noGrp="1"/>
          </p:cNvSpPr>
          <p:nvPr>
            <p:ph type="title" idx="3"/>
          </p:nvPr>
        </p:nvSpPr>
        <p:spPr>
          <a:xfrm>
            <a:off x="3603000" y="3238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2" name="Google Shape;142;p19"/>
          <p:cNvSpPr txBox="1">
            <a:spLocks noGrp="1"/>
          </p:cNvSpPr>
          <p:nvPr>
            <p:ph type="subTitle" idx="4"/>
          </p:nvPr>
        </p:nvSpPr>
        <p:spPr>
          <a:xfrm>
            <a:off x="3603000" y="3589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3" name="Google Shape;143;p19"/>
          <p:cNvSpPr txBox="1">
            <a:spLocks noGrp="1"/>
          </p:cNvSpPr>
          <p:nvPr>
            <p:ph type="title" idx="5"/>
          </p:nvPr>
        </p:nvSpPr>
        <p:spPr>
          <a:xfrm>
            <a:off x="6199550" y="3238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4" name="Google Shape;144;p19"/>
          <p:cNvSpPr txBox="1">
            <a:spLocks noGrp="1"/>
          </p:cNvSpPr>
          <p:nvPr>
            <p:ph type="subTitle" idx="6"/>
          </p:nvPr>
        </p:nvSpPr>
        <p:spPr>
          <a:xfrm>
            <a:off x="6199550" y="3589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5" name="Google Shape;145;p19"/>
          <p:cNvSpPr txBox="1">
            <a:spLocks noGrp="1"/>
          </p:cNvSpPr>
          <p:nvPr>
            <p:ph type="title" idx="7"/>
          </p:nvPr>
        </p:nvSpPr>
        <p:spPr>
          <a:xfrm>
            <a:off x="1006450" y="1614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a:endParaRPr/>
          </a:p>
        </p:txBody>
      </p:sp>
      <p:sp>
        <p:nvSpPr>
          <p:cNvPr id="146" name="Google Shape;146;p19"/>
          <p:cNvSpPr txBox="1">
            <a:spLocks noGrp="1"/>
          </p:cNvSpPr>
          <p:nvPr>
            <p:ph type="subTitle" idx="8"/>
          </p:nvPr>
        </p:nvSpPr>
        <p:spPr>
          <a:xfrm>
            <a:off x="1006450" y="1965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300"/>
              <a:buNone/>
              <a:defRPr sz="13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47" name="Google Shape;147;p19"/>
          <p:cNvSpPr txBox="1">
            <a:spLocks noGrp="1"/>
          </p:cNvSpPr>
          <p:nvPr>
            <p:ph type="title" idx="9"/>
          </p:nvPr>
        </p:nvSpPr>
        <p:spPr>
          <a:xfrm>
            <a:off x="3603000" y="1614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a:endParaRPr/>
          </a:p>
        </p:txBody>
      </p:sp>
      <p:sp>
        <p:nvSpPr>
          <p:cNvPr id="148" name="Google Shape;148;p19"/>
          <p:cNvSpPr txBox="1">
            <a:spLocks noGrp="1"/>
          </p:cNvSpPr>
          <p:nvPr>
            <p:ph type="subTitle" idx="13"/>
          </p:nvPr>
        </p:nvSpPr>
        <p:spPr>
          <a:xfrm>
            <a:off x="3603000" y="1965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300"/>
              <a:buNone/>
              <a:defRPr sz="13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49" name="Google Shape;149;p19"/>
          <p:cNvSpPr txBox="1">
            <a:spLocks noGrp="1"/>
          </p:cNvSpPr>
          <p:nvPr>
            <p:ph type="title" idx="14"/>
          </p:nvPr>
        </p:nvSpPr>
        <p:spPr>
          <a:xfrm>
            <a:off x="6199550" y="1614500"/>
            <a:ext cx="19380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a:endParaRPr/>
          </a:p>
        </p:txBody>
      </p:sp>
      <p:sp>
        <p:nvSpPr>
          <p:cNvPr id="150" name="Google Shape;150;p19"/>
          <p:cNvSpPr txBox="1">
            <a:spLocks noGrp="1"/>
          </p:cNvSpPr>
          <p:nvPr>
            <p:ph type="subTitle" idx="15"/>
          </p:nvPr>
        </p:nvSpPr>
        <p:spPr>
          <a:xfrm>
            <a:off x="6199550" y="1965125"/>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300"/>
              <a:buNone/>
              <a:defRPr sz="13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51" name="Google Shape;151;p19"/>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19"/>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153" name="Google Shape;153;p19"/>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cxnSp>
        <p:nvCxnSpPr>
          <p:cNvPr id="154" name="Google Shape;154;p19"/>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CAPTION_ONLY_1">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7" name="Google Shape;157;p20"/>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58" name="Google Shape;158;p20"/>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sp>
        <p:nvSpPr>
          <p:cNvPr id="159" name="Google Shape;159;p20"/>
          <p:cNvSpPr/>
          <p:nvPr/>
        </p:nvSpPr>
        <p:spPr>
          <a:xfrm>
            <a:off x="0" y="1183975"/>
            <a:ext cx="4205400" cy="327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4938750" y="1183975"/>
            <a:ext cx="4205400" cy="327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4961200" y="-75"/>
            <a:ext cx="4182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0" y="-75"/>
            <a:ext cx="453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311700" y="23032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921688" y="1703819"/>
            <a:ext cx="35460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8" name="Google Shape;18;p3"/>
          <p:cNvSpPr txBox="1">
            <a:spLocks noGrp="1"/>
          </p:cNvSpPr>
          <p:nvPr>
            <p:ph type="subTitle" idx="1"/>
          </p:nvPr>
        </p:nvSpPr>
        <p:spPr>
          <a:xfrm>
            <a:off x="4947031" y="3080756"/>
            <a:ext cx="2405100" cy="37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1">
  <p:cSld name="CAPTION_ONLY_2">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3" name="Google Shape;163;p21"/>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64" name="Google Shape;164;p21"/>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sp>
        <p:nvSpPr>
          <p:cNvPr id="165" name="Google Shape;165;p21"/>
          <p:cNvSpPr txBox="1">
            <a:spLocks noGrp="1"/>
          </p:cNvSpPr>
          <p:nvPr>
            <p:ph type="title" idx="2"/>
          </p:nvPr>
        </p:nvSpPr>
        <p:spPr>
          <a:xfrm>
            <a:off x="5746088" y="1725825"/>
            <a:ext cx="2675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6" name="Google Shape;166;p21"/>
          <p:cNvSpPr txBox="1">
            <a:spLocks noGrp="1"/>
          </p:cNvSpPr>
          <p:nvPr>
            <p:ph type="subTitle" idx="1"/>
          </p:nvPr>
        </p:nvSpPr>
        <p:spPr>
          <a:xfrm>
            <a:off x="5746087" y="2001025"/>
            <a:ext cx="2528700" cy="53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7" name="Google Shape;167;p21"/>
          <p:cNvSpPr txBox="1">
            <a:spLocks noGrp="1"/>
          </p:cNvSpPr>
          <p:nvPr>
            <p:ph type="title" idx="3"/>
          </p:nvPr>
        </p:nvSpPr>
        <p:spPr>
          <a:xfrm>
            <a:off x="5746088" y="3347598"/>
            <a:ext cx="2675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8" name="Google Shape;168;p21"/>
          <p:cNvSpPr txBox="1">
            <a:spLocks noGrp="1"/>
          </p:cNvSpPr>
          <p:nvPr>
            <p:ph type="subTitle" idx="4"/>
          </p:nvPr>
        </p:nvSpPr>
        <p:spPr>
          <a:xfrm>
            <a:off x="5746087" y="3622800"/>
            <a:ext cx="2528700" cy="53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9" name="Google Shape;169;p21"/>
          <p:cNvSpPr txBox="1">
            <a:spLocks noGrp="1"/>
          </p:cNvSpPr>
          <p:nvPr>
            <p:ph type="title" idx="5"/>
          </p:nvPr>
        </p:nvSpPr>
        <p:spPr>
          <a:xfrm>
            <a:off x="722513" y="1725825"/>
            <a:ext cx="2675400" cy="354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70" name="Google Shape;170;p21"/>
          <p:cNvSpPr txBox="1">
            <a:spLocks noGrp="1"/>
          </p:cNvSpPr>
          <p:nvPr>
            <p:ph type="subTitle" idx="6"/>
          </p:nvPr>
        </p:nvSpPr>
        <p:spPr>
          <a:xfrm>
            <a:off x="869137" y="2001025"/>
            <a:ext cx="2528700" cy="53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300"/>
              <a:buNone/>
              <a:defRPr sz="13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71" name="Google Shape;171;p21"/>
          <p:cNvSpPr txBox="1">
            <a:spLocks noGrp="1"/>
          </p:cNvSpPr>
          <p:nvPr>
            <p:ph type="title" idx="7"/>
          </p:nvPr>
        </p:nvSpPr>
        <p:spPr>
          <a:xfrm>
            <a:off x="722513" y="3347598"/>
            <a:ext cx="2675400" cy="354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72" name="Google Shape;172;p21"/>
          <p:cNvSpPr txBox="1">
            <a:spLocks noGrp="1"/>
          </p:cNvSpPr>
          <p:nvPr>
            <p:ph type="subTitle" idx="8"/>
          </p:nvPr>
        </p:nvSpPr>
        <p:spPr>
          <a:xfrm>
            <a:off x="869137" y="3622800"/>
            <a:ext cx="2528700" cy="53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300"/>
              <a:buNone/>
              <a:defRPr sz="13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73" name="Google Shape;173;p21"/>
          <p:cNvSpPr/>
          <p:nvPr/>
        </p:nvSpPr>
        <p:spPr>
          <a:xfrm>
            <a:off x="3738600" y="1533525"/>
            <a:ext cx="1666800" cy="280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wo text">
  <p:cSld name="CAPTION_ONLY_1_1">
    <p:spTree>
      <p:nvGrpSpPr>
        <p:cNvPr id="1" name="Shape 174"/>
        <p:cNvGrpSpPr/>
        <p:nvPr/>
      </p:nvGrpSpPr>
      <p:grpSpPr>
        <a:xfrm>
          <a:off x="0" y="0"/>
          <a:ext cx="0" cy="0"/>
          <a:chOff x="0" y="0"/>
          <a:chExt cx="0" cy="0"/>
        </a:xfrm>
      </p:grpSpPr>
      <p:sp>
        <p:nvSpPr>
          <p:cNvPr id="175" name="Google Shape;175;p22"/>
          <p:cNvSpPr/>
          <p:nvPr/>
        </p:nvSpPr>
        <p:spPr>
          <a:xfrm>
            <a:off x="-13950" y="2683850"/>
            <a:ext cx="3056700" cy="2459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6490450" y="0"/>
            <a:ext cx="2653500" cy="28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8" name="Google Shape;178;p22"/>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79" name="Google Shape;179;p22"/>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sp>
        <p:nvSpPr>
          <p:cNvPr id="180" name="Google Shape;180;p22"/>
          <p:cNvSpPr txBox="1">
            <a:spLocks noGrp="1"/>
          </p:cNvSpPr>
          <p:nvPr>
            <p:ph type="subTitle" idx="1"/>
          </p:nvPr>
        </p:nvSpPr>
        <p:spPr>
          <a:xfrm>
            <a:off x="705225" y="1241225"/>
            <a:ext cx="2795100" cy="10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22"/>
          <p:cNvSpPr txBox="1">
            <a:spLocks noGrp="1"/>
          </p:cNvSpPr>
          <p:nvPr>
            <p:ph type="subTitle" idx="2"/>
          </p:nvPr>
        </p:nvSpPr>
        <p:spPr>
          <a:xfrm>
            <a:off x="5643600" y="3318500"/>
            <a:ext cx="2795100" cy="10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Bullet Points">
  <p:cSld name="ONE_COLUMN_TEXT_1_1">
    <p:spTree>
      <p:nvGrpSpPr>
        <p:cNvPr id="1" name="Shape 182"/>
        <p:cNvGrpSpPr/>
        <p:nvPr/>
      </p:nvGrpSpPr>
      <p:grpSpPr>
        <a:xfrm>
          <a:off x="0" y="0"/>
          <a:ext cx="0" cy="0"/>
          <a:chOff x="0" y="0"/>
          <a:chExt cx="0" cy="0"/>
        </a:xfrm>
      </p:grpSpPr>
      <p:sp>
        <p:nvSpPr>
          <p:cNvPr id="183" name="Google Shape;183;p23"/>
          <p:cNvSpPr/>
          <p:nvPr/>
        </p:nvSpPr>
        <p:spPr>
          <a:xfrm>
            <a:off x="5792550" y="0"/>
            <a:ext cx="3351600" cy="516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 name="Google Shape;184;p23"/>
          <p:cNvSpPr txBox="1">
            <a:spLocks noGrp="1"/>
          </p:cNvSpPr>
          <p:nvPr>
            <p:ph type="body" idx="1"/>
          </p:nvPr>
        </p:nvSpPr>
        <p:spPr>
          <a:xfrm>
            <a:off x="705225" y="1497050"/>
            <a:ext cx="4366800" cy="307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5" name="Google Shape;185;p23"/>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23"/>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rgbClr val="FFFFFF"/>
                </a:solidFill>
              </a:rPr>
              <a:t>COVID-19</a:t>
            </a:r>
            <a:endParaRPr sz="900">
              <a:solidFill>
                <a:srgbClr val="FFFFFF"/>
              </a:solidFill>
            </a:endParaRPr>
          </a:p>
        </p:txBody>
      </p:sp>
      <p:cxnSp>
        <p:nvCxnSpPr>
          <p:cNvPr id="187" name="Google Shape;187;p23"/>
          <p:cNvCxnSpPr/>
          <p:nvPr/>
        </p:nvCxnSpPr>
        <p:spPr>
          <a:xfrm rot="10800000">
            <a:off x="5757525" y="4940300"/>
            <a:ext cx="2834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Columns  1">
  <p:cSld name="TITLE_ONLY_1_2_1">
    <p:spTree>
      <p:nvGrpSpPr>
        <p:cNvPr id="1" name="Shape 188"/>
        <p:cNvGrpSpPr/>
        <p:nvPr/>
      </p:nvGrpSpPr>
      <p:grpSpPr>
        <a:xfrm>
          <a:off x="0" y="0"/>
          <a:ext cx="0" cy="0"/>
          <a:chOff x="0" y="0"/>
          <a:chExt cx="0" cy="0"/>
        </a:xfrm>
      </p:grpSpPr>
      <p:sp>
        <p:nvSpPr>
          <p:cNvPr id="189" name="Google Shape;189;p24"/>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0" name="Google Shape;190;p24"/>
          <p:cNvSpPr txBox="1">
            <a:spLocks noGrp="1"/>
          </p:cNvSpPr>
          <p:nvPr>
            <p:ph type="title" idx="2"/>
          </p:nvPr>
        </p:nvSpPr>
        <p:spPr>
          <a:xfrm>
            <a:off x="1670763" y="3194675"/>
            <a:ext cx="2207400" cy="35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91" name="Google Shape;191;p24"/>
          <p:cNvSpPr txBox="1">
            <a:spLocks noGrp="1"/>
          </p:cNvSpPr>
          <p:nvPr>
            <p:ph type="subTitle" idx="1"/>
          </p:nvPr>
        </p:nvSpPr>
        <p:spPr>
          <a:xfrm>
            <a:off x="1670763" y="3553150"/>
            <a:ext cx="2207400" cy="8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92" name="Google Shape;192;p24"/>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 name="Google Shape;193;p24"/>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194" name="Google Shape;194;p24"/>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cxnSp>
        <p:nvCxnSpPr>
          <p:cNvPr id="195" name="Google Shape;195;p24"/>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
        <p:nvSpPr>
          <p:cNvPr id="196" name="Google Shape;196;p24"/>
          <p:cNvSpPr txBox="1">
            <a:spLocks noGrp="1"/>
          </p:cNvSpPr>
          <p:nvPr>
            <p:ph type="title" idx="3"/>
          </p:nvPr>
        </p:nvSpPr>
        <p:spPr>
          <a:xfrm>
            <a:off x="5265838" y="3194675"/>
            <a:ext cx="2207400" cy="35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97" name="Google Shape;197;p24"/>
          <p:cNvSpPr txBox="1">
            <a:spLocks noGrp="1"/>
          </p:cNvSpPr>
          <p:nvPr>
            <p:ph type="subTitle" idx="4"/>
          </p:nvPr>
        </p:nvSpPr>
        <p:spPr>
          <a:xfrm>
            <a:off x="5265838" y="3553150"/>
            <a:ext cx="2207400" cy="8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 Credits">
  <p:cSld name="ONE_COLUMN_TEXT_1_2">
    <p:spTree>
      <p:nvGrpSpPr>
        <p:cNvPr id="1" name="Shape 198"/>
        <p:cNvGrpSpPr/>
        <p:nvPr/>
      </p:nvGrpSpPr>
      <p:grpSpPr>
        <a:xfrm>
          <a:off x="0" y="0"/>
          <a:ext cx="0" cy="0"/>
          <a:chOff x="0" y="0"/>
          <a:chExt cx="0" cy="0"/>
        </a:xfrm>
      </p:grpSpPr>
      <p:sp>
        <p:nvSpPr>
          <p:cNvPr id="199" name="Google Shape;199;p25"/>
          <p:cNvSpPr/>
          <p:nvPr/>
        </p:nvSpPr>
        <p:spPr>
          <a:xfrm flipH="1">
            <a:off x="275" y="0"/>
            <a:ext cx="5300400" cy="516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 name="Google Shape;200;p25"/>
          <p:cNvSpPr txBox="1">
            <a:spLocks noGrp="1"/>
          </p:cNvSpPr>
          <p:nvPr>
            <p:ph type="title"/>
          </p:nvPr>
        </p:nvSpPr>
        <p:spPr>
          <a:xfrm>
            <a:off x="705222" y="7615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01" name="Google Shape;201;p25"/>
          <p:cNvSpPr txBox="1">
            <a:spLocks noGrp="1"/>
          </p:cNvSpPr>
          <p:nvPr>
            <p:ph type="body" idx="1"/>
          </p:nvPr>
        </p:nvSpPr>
        <p:spPr>
          <a:xfrm>
            <a:off x="705225" y="1517250"/>
            <a:ext cx="2808000" cy="1247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202" name="Google Shape;202;p25"/>
          <p:cNvSpPr txBox="1"/>
          <p:nvPr/>
        </p:nvSpPr>
        <p:spPr>
          <a:xfrm>
            <a:off x="705225" y="2839250"/>
            <a:ext cx="2574900" cy="82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000">
                <a:solidFill>
                  <a:schemeClr val="lt1"/>
                </a:solidFill>
                <a:latin typeface="Montserrat"/>
                <a:ea typeface="Montserrat"/>
                <a:cs typeface="Montserrat"/>
                <a:sym typeface="Montserrat"/>
              </a:rPr>
              <a:t>CREDITS: This presentation template was created by </a:t>
            </a:r>
            <a:r>
              <a:rPr lang="en" sz="1000">
                <a:solidFill>
                  <a:schemeClr val="lt1"/>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lt1"/>
                </a:solidFill>
                <a:latin typeface="Montserrat"/>
                <a:ea typeface="Montserrat"/>
                <a:cs typeface="Montserrat"/>
                <a:sym typeface="Montserrat"/>
              </a:rPr>
              <a:t>, including icons by </a:t>
            </a:r>
            <a:r>
              <a:rPr lang="en" sz="1000">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lt1"/>
                </a:solidFill>
                <a:latin typeface="Montserrat"/>
                <a:ea typeface="Montserrat"/>
                <a:cs typeface="Montserrat"/>
                <a:sym typeface="Montserrat"/>
              </a:rPr>
              <a:t>, and infographics &amp; images by </a:t>
            </a:r>
            <a:r>
              <a:rPr lang="en" sz="1000">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lt1"/>
                </a:solidFill>
                <a:latin typeface="Montserrat"/>
                <a:ea typeface="Montserrat"/>
                <a:cs typeface="Montserrat"/>
                <a:sym typeface="Montserrat"/>
              </a:rPr>
              <a:t>. </a:t>
            </a:r>
            <a:endParaRPr sz="1000">
              <a:solidFill>
                <a:schemeClr val="lt1"/>
              </a:solidFill>
              <a:latin typeface="Montserrat"/>
              <a:ea typeface="Montserrat"/>
              <a:cs typeface="Montserrat"/>
              <a:sym typeface="Montserrat"/>
            </a:endParaRPr>
          </a:p>
          <a:p>
            <a:pPr marL="0" lvl="0" indent="0" algn="l" rtl="0">
              <a:lnSpc>
                <a:spcPct val="115000"/>
              </a:lnSpc>
              <a:spcBef>
                <a:spcPts val="300"/>
              </a:spcBef>
              <a:spcAft>
                <a:spcPts val="0"/>
              </a:spcAft>
              <a:buNone/>
            </a:pPr>
            <a:endParaRPr sz="1000">
              <a:solidFill>
                <a:schemeClr val="lt1"/>
              </a:solidFill>
              <a:latin typeface="Montserrat"/>
              <a:ea typeface="Montserrat"/>
              <a:cs typeface="Montserrat"/>
              <a:sym typeface="Montserrat"/>
            </a:endParaRPr>
          </a:p>
          <a:p>
            <a:pPr marL="0" lvl="0" indent="0" algn="l" rtl="0">
              <a:spcBef>
                <a:spcPts val="0"/>
              </a:spcBef>
              <a:spcAft>
                <a:spcPts val="0"/>
              </a:spcAft>
              <a:buNone/>
            </a:pPr>
            <a:endParaRPr sz="1000">
              <a:solidFill>
                <a:schemeClr val="lt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Bullet Points 1">
  <p:cSld name="ONE_COLUMN_TEXT_1_1_1">
    <p:spTree>
      <p:nvGrpSpPr>
        <p:cNvPr id="1" name="Shape 203"/>
        <p:cNvGrpSpPr/>
        <p:nvPr/>
      </p:nvGrpSpPr>
      <p:grpSpPr>
        <a:xfrm>
          <a:off x="0" y="0"/>
          <a:ext cx="0" cy="0"/>
          <a:chOff x="0" y="0"/>
          <a:chExt cx="0" cy="0"/>
        </a:xfrm>
      </p:grpSpPr>
      <p:sp>
        <p:nvSpPr>
          <p:cNvPr id="204" name="Google Shape;204;p26"/>
          <p:cNvSpPr/>
          <p:nvPr/>
        </p:nvSpPr>
        <p:spPr>
          <a:xfrm>
            <a:off x="2207650" y="1307425"/>
            <a:ext cx="6936600" cy="38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 name="Google Shape;205;p26"/>
          <p:cNvSpPr txBox="1">
            <a:spLocks noGrp="1"/>
          </p:cNvSpPr>
          <p:nvPr>
            <p:ph type="body" idx="1"/>
          </p:nvPr>
        </p:nvSpPr>
        <p:spPr>
          <a:xfrm>
            <a:off x="2577375" y="1699975"/>
            <a:ext cx="4366800" cy="3071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sz="1300">
                <a:solidFill>
                  <a:schemeClr val="lt1"/>
                </a:solidFill>
              </a:defRPr>
            </a:lvl1pPr>
            <a:lvl2pPr marL="914400" lvl="1" indent="-311150" rtl="0">
              <a:spcBef>
                <a:spcPts val="1600"/>
              </a:spcBef>
              <a:spcAft>
                <a:spcPts val="0"/>
              </a:spcAft>
              <a:buClr>
                <a:schemeClr val="lt1"/>
              </a:buClr>
              <a:buSzPts val="1300"/>
              <a:buChar char="○"/>
              <a:defRPr sz="1300">
                <a:solidFill>
                  <a:schemeClr val="lt1"/>
                </a:solidFill>
              </a:defRPr>
            </a:lvl2pPr>
            <a:lvl3pPr marL="1371600" lvl="2" indent="-311150" rtl="0">
              <a:spcBef>
                <a:spcPts val="1600"/>
              </a:spcBef>
              <a:spcAft>
                <a:spcPts val="0"/>
              </a:spcAft>
              <a:buClr>
                <a:schemeClr val="lt1"/>
              </a:buClr>
              <a:buSzPts val="1300"/>
              <a:buChar char="■"/>
              <a:defRPr sz="1300">
                <a:solidFill>
                  <a:schemeClr val="lt1"/>
                </a:solidFill>
              </a:defRPr>
            </a:lvl3pPr>
            <a:lvl4pPr marL="1828800" lvl="3" indent="-311150" rtl="0">
              <a:spcBef>
                <a:spcPts val="1600"/>
              </a:spcBef>
              <a:spcAft>
                <a:spcPts val="0"/>
              </a:spcAft>
              <a:buClr>
                <a:schemeClr val="lt1"/>
              </a:buClr>
              <a:buSzPts val="1300"/>
              <a:buChar char="●"/>
              <a:defRPr sz="1300">
                <a:solidFill>
                  <a:schemeClr val="lt1"/>
                </a:solidFill>
              </a:defRPr>
            </a:lvl4pPr>
            <a:lvl5pPr marL="2286000" lvl="4" indent="-311150" rtl="0">
              <a:spcBef>
                <a:spcPts val="1600"/>
              </a:spcBef>
              <a:spcAft>
                <a:spcPts val="0"/>
              </a:spcAft>
              <a:buClr>
                <a:schemeClr val="lt1"/>
              </a:buClr>
              <a:buSzPts val="1300"/>
              <a:buChar char="○"/>
              <a:defRPr sz="1300">
                <a:solidFill>
                  <a:schemeClr val="lt1"/>
                </a:solidFill>
              </a:defRPr>
            </a:lvl5pPr>
            <a:lvl6pPr marL="2743200" lvl="5" indent="-311150" rtl="0">
              <a:spcBef>
                <a:spcPts val="1600"/>
              </a:spcBef>
              <a:spcAft>
                <a:spcPts val="0"/>
              </a:spcAft>
              <a:buClr>
                <a:schemeClr val="lt1"/>
              </a:buClr>
              <a:buSzPts val="1300"/>
              <a:buChar char="■"/>
              <a:defRPr sz="1300">
                <a:solidFill>
                  <a:schemeClr val="lt1"/>
                </a:solidFill>
              </a:defRPr>
            </a:lvl6pPr>
            <a:lvl7pPr marL="3200400" lvl="6" indent="-311150" rtl="0">
              <a:spcBef>
                <a:spcPts val="1600"/>
              </a:spcBef>
              <a:spcAft>
                <a:spcPts val="0"/>
              </a:spcAft>
              <a:buClr>
                <a:schemeClr val="lt1"/>
              </a:buClr>
              <a:buSzPts val="1300"/>
              <a:buChar char="●"/>
              <a:defRPr sz="1300">
                <a:solidFill>
                  <a:schemeClr val="lt1"/>
                </a:solidFill>
              </a:defRPr>
            </a:lvl7pPr>
            <a:lvl8pPr marL="3657600" lvl="7" indent="-311150" rtl="0">
              <a:spcBef>
                <a:spcPts val="1600"/>
              </a:spcBef>
              <a:spcAft>
                <a:spcPts val="0"/>
              </a:spcAft>
              <a:buClr>
                <a:schemeClr val="lt1"/>
              </a:buClr>
              <a:buSzPts val="1300"/>
              <a:buChar char="○"/>
              <a:defRPr sz="1300">
                <a:solidFill>
                  <a:schemeClr val="lt1"/>
                </a:solidFill>
              </a:defRPr>
            </a:lvl8pPr>
            <a:lvl9pPr marL="4114800" lvl="8" indent="-311150" rtl="0">
              <a:spcBef>
                <a:spcPts val="1600"/>
              </a:spcBef>
              <a:spcAft>
                <a:spcPts val="1600"/>
              </a:spcAft>
              <a:buClr>
                <a:schemeClr val="lt1"/>
              </a:buClr>
              <a:buSzPts val="1300"/>
              <a:buChar char="■"/>
              <a:defRPr sz="1300">
                <a:solidFill>
                  <a:schemeClr val="lt1"/>
                </a:solidFill>
              </a:defRPr>
            </a:lvl9pPr>
          </a:lstStyle>
          <a:p>
            <a:endParaRPr/>
          </a:p>
        </p:txBody>
      </p:sp>
      <p:sp>
        <p:nvSpPr>
          <p:cNvPr id="206" name="Google Shape;206;p26"/>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wo Lists">
  <p:cSld name="TITLE_AND_TWO_COLUMNS_1">
    <p:spTree>
      <p:nvGrpSpPr>
        <p:cNvPr id="1" name="Shape 207"/>
        <p:cNvGrpSpPr/>
        <p:nvPr/>
      </p:nvGrpSpPr>
      <p:grpSpPr>
        <a:xfrm>
          <a:off x="0" y="0"/>
          <a:ext cx="0" cy="0"/>
          <a:chOff x="0" y="0"/>
          <a:chExt cx="0" cy="0"/>
        </a:xfrm>
      </p:grpSpPr>
      <p:sp>
        <p:nvSpPr>
          <p:cNvPr id="208" name="Google Shape;208;p27"/>
          <p:cNvSpPr txBox="1">
            <a:spLocks noGrp="1"/>
          </p:cNvSpPr>
          <p:nvPr>
            <p:ph type="body" idx="1"/>
          </p:nvPr>
        </p:nvSpPr>
        <p:spPr>
          <a:xfrm>
            <a:off x="966675" y="1468475"/>
            <a:ext cx="3276600" cy="2981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209" name="Google Shape;209;p27"/>
          <p:cNvSpPr txBox="1">
            <a:spLocks noGrp="1"/>
          </p:cNvSpPr>
          <p:nvPr>
            <p:ph type="body" idx="2"/>
          </p:nvPr>
        </p:nvSpPr>
        <p:spPr>
          <a:xfrm>
            <a:off x="4900625" y="1468475"/>
            <a:ext cx="3276600" cy="2981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210" name="Google Shape;210;p27"/>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211"/>
        <p:cNvGrpSpPr/>
        <p:nvPr/>
      </p:nvGrpSpPr>
      <p:grpSpPr>
        <a:xfrm>
          <a:off x="0" y="0"/>
          <a:ext cx="0" cy="0"/>
          <a:chOff x="0" y="0"/>
          <a:chExt cx="0" cy="0"/>
        </a:xfrm>
      </p:grpSpPr>
      <p:sp>
        <p:nvSpPr>
          <p:cNvPr id="212" name="Google Shape;212;p28"/>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28"/>
          <p:cNvGrpSpPr/>
          <p:nvPr/>
        </p:nvGrpSpPr>
        <p:grpSpPr>
          <a:xfrm>
            <a:off x="595613" y="2538080"/>
            <a:ext cx="7952774" cy="64502"/>
            <a:chOff x="595675" y="2820050"/>
            <a:chExt cx="7952774" cy="64502"/>
          </a:xfrm>
        </p:grpSpPr>
        <p:sp>
          <p:nvSpPr>
            <p:cNvPr id="214" name="Google Shape;214;p28"/>
            <p:cNvSpPr/>
            <p:nvPr/>
          </p:nvSpPr>
          <p:spPr>
            <a:xfrm>
              <a:off x="2186208" y="2820050"/>
              <a:ext cx="1620000" cy="64500"/>
            </a:xfrm>
            <a:prstGeom prst="rect">
              <a:avLst/>
            </a:prstGeom>
            <a:solidFill>
              <a:srgbClr val="D6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3776784" y="2820050"/>
              <a:ext cx="1620000" cy="64500"/>
            </a:xfrm>
            <a:prstGeom prst="rect">
              <a:avLst/>
            </a:prstGeom>
            <a:solidFill>
              <a:srgbClr val="F77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5373056" y="2820052"/>
              <a:ext cx="1596300" cy="64500"/>
            </a:xfrm>
            <a:prstGeom prst="rect">
              <a:avLst/>
            </a:prstGeom>
            <a:solidFill>
              <a:srgbClr val="FCB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595675" y="2820050"/>
              <a:ext cx="1590600" cy="64500"/>
            </a:xfrm>
            <a:prstGeom prst="rect">
              <a:avLst/>
            </a:prstGeom>
            <a:solidFill>
              <a:srgbClr val="003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6957849" y="2820050"/>
              <a:ext cx="1590600" cy="64500"/>
            </a:xfrm>
            <a:prstGeom prst="rect">
              <a:avLst/>
            </a:prstGeom>
            <a:solidFill>
              <a:srgbClr val="EAE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8"/>
          <p:cNvSpPr txBox="1">
            <a:spLocks noGrp="1"/>
          </p:cNvSpPr>
          <p:nvPr>
            <p:ph type="title"/>
          </p:nvPr>
        </p:nvSpPr>
        <p:spPr>
          <a:xfrm>
            <a:off x="505475" y="1375100"/>
            <a:ext cx="8043000" cy="10869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None/>
              <a:defRPr sz="2400">
                <a:solidFill>
                  <a:srgbClr val="434343"/>
                </a:solidFill>
              </a:defRPr>
            </a:lvl1pPr>
            <a:lvl2pPr lvl="1" algn="l" rtl="0">
              <a:lnSpc>
                <a:spcPct val="100000"/>
              </a:lnSpc>
              <a:spcBef>
                <a:spcPts val="0"/>
              </a:spcBef>
              <a:spcAft>
                <a:spcPts val="0"/>
              </a:spcAft>
              <a:buNone/>
              <a:defRPr sz="2400">
                <a:solidFill>
                  <a:srgbClr val="434343"/>
                </a:solidFill>
              </a:defRPr>
            </a:lvl2pPr>
            <a:lvl3pPr lvl="2" algn="l" rtl="0">
              <a:lnSpc>
                <a:spcPct val="100000"/>
              </a:lnSpc>
              <a:spcBef>
                <a:spcPts val="0"/>
              </a:spcBef>
              <a:spcAft>
                <a:spcPts val="0"/>
              </a:spcAft>
              <a:buNone/>
              <a:defRPr sz="2400">
                <a:solidFill>
                  <a:srgbClr val="434343"/>
                </a:solidFill>
              </a:defRPr>
            </a:lvl3pPr>
            <a:lvl4pPr lvl="3" algn="l" rtl="0">
              <a:lnSpc>
                <a:spcPct val="100000"/>
              </a:lnSpc>
              <a:spcBef>
                <a:spcPts val="0"/>
              </a:spcBef>
              <a:spcAft>
                <a:spcPts val="0"/>
              </a:spcAft>
              <a:buNone/>
              <a:defRPr sz="2400">
                <a:solidFill>
                  <a:srgbClr val="434343"/>
                </a:solidFill>
              </a:defRPr>
            </a:lvl4pPr>
            <a:lvl5pPr lvl="4" algn="l" rtl="0">
              <a:lnSpc>
                <a:spcPct val="100000"/>
              </a:lnSpc>
              <a:spcBef>
                <a:spcPts val="0"/>
              </a:spcBef>
              <a:spcAft>
                <a:spcPts val="0"/>
              </a:spcAft>
              <a:buNone/>
              <a:defRPr sz="2400">
                <a:solidFill>
                  <a:srgbClr val="434343"/>
                </a:solidFill>
              </a:defRPr>
            </a:lvl5pPr>
            <a:lvl6pPr lvl="5" algn="l" rtl="0">
              <a:lnSpc>
                <a:spcPct val="100000"/>
              </a:lnSpc>
              <a:spcBef>
                <a:spcPts val="0"/>
              </a:spcBef>
              <a:spcAft>
                <a:spcPts val="0"/>
              </a:spcAft>
              <a:buNone/>
              <a:defRPr sz="2400">
                <a:solidFill>
                  <a:srgbClr val="434343"/>
                </a:solidFill>
              </a:defRPr>
            </a:lvl6pPr>
            <a:lvl7pPr lvl="6" algn="l" rtl="0">
              <a:lnSpc>
                <a:spcPct val="100000"/>
              </a:lnSpc>
              <a:spcBef>
                <a:spcPts val="0"/>
              </a:spcBef>
              <a:spcAft>
                <a:spcPts val="0"/>
              </a:spcAft>
              <a:buNone/>
              <a:defRPr sz="2400">
                <a:solidFill>
                  <a:srgbClr val="434343"/>
                </a:solidFill>
              </a:defRPr>
            </a:lvl7pPr>
            <a:lvl8pPr lvl="7" algn="l" rtl="0">
              <a:lnSpc>
                <a:spcPct val="100000"/>
              </a:lnSpc>
              <a:spcBef>
                <a:spcPts val="0"/>
              </a:spcBef>
              <a:spcAft>
                <a:spcPts val="0"/>
              </a:spcAft>
              <a:buNone/>
              <a:defRPr sz="2400">
                <a:solidFill>
                  <a:srgbClr val="434343"/>
                </a:solidFill>
              </a:defRPr>
            </a:lvl8pPr>
            <a:lvl9pPr lvl="8" algn="l" rtl="0">
              <a:lnSpc>
                <a:spcPct val="100000"/>
              </a:lnSpc>
              <a:spcBef>
                <a:spcPts val="0"/>
              </a:spcBef>
              <a:spcAft>
                <a:spcPts val="0"/>
              </a:spcAft>
              <a:buNone/>
              <a:defRPr sz="2400">
                <a:solidFill>
                  <a:srgbClr val="434343"/>
                </a:solidFill>
              </a:defRPr>
            </a:lvl9pPr>
          </a:lstStyle>
          <a:p>
            <a:endParaRPr/>
          </a:p>
        </p:txBody>
      </p:sp>
      <p:sp>
        <p:nvSpPr>
          <p:cNvPr id="220" name="Google Shape;220;p2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16161"/>
                </a:solidFill>
              </a:defRPr>
            </a:lvl1pPr>
            <a:lvl2pPr lvl="1" algn="r" rtl="0">
              <a:lnSpc>
                <a:spcPct val="100000"/>
              </a:lnSpc>
              <a:spcAft>
                <a:spcPts val="0"/>
              </a:spcAft>
              <a:buNone/>
              <a:defRPr sz="1000">
                <a:solidFill>
                  <a:srgbClr val="616161"/>
                </a:solidFill>
              </a:defRPr>
            </a:lvl2pPr>
            <a:lvl3pPr lvl="2" algn="r" rtl="0">
              <a:lnSpc>
                <a:spcPct val="100000"/>
              </a:lnSpc>
              <a:spcAft>
                <a:spcPts val="0"/>
              </a:spcAft>
              <a:buNone/>
              <a:defRPr sz="1000">
                <a:solidFill>
                  <a:srgbClr val="616161"/>
                </a:solidFill>
              </a:defRPr>
            </a:lvl3pPr>
            <a:lvl4pPr lvl="3" algn="r" rtl="0">
              <a:lnSpc>
                <a:spcPct val="100000"/>
              </a:lnSpc>
              <a:spcAft>
                <a:spcPts val="0"/>
              </a:spcAft>
              <a:buNone/>
              <a:defRPr sz="1000">
                <a:solidFill>
                  <a:srgbClr val="616161"/>
                </a:solidFill>
              </a:defRPr>
            </a:lvl4pPr>
            <a:lvl5pPr lvl="4" algn="r" rtl="0">
              <a:lnSpc>
                <a:spcPct val="100000"/>
              </a:lnSpc>
              <a:spcAft>
                <a:spcPts val="0"/>
              </a:spcAft>
              <a:buNone/>
              <a:defRPr sz="1000">
                <a:solidFill>
                  <a:srgbClr val="616161"/>
                </a:solidFill>
              </a:defRPr>
            </a:lvl5pPr>
            <a:lvl6pPr lvl="5" algn="r" rtl="0">
              <a:lnSpc>
                <a:spcPct val="100000"/>
              </a:lnSpc>
              <a:spcAft>
                <a:spcPts val="0"/>
              </a:spcAft>
              <a:buNone/>
              <a:defRPr sz="1000">
                <a:solidFill>
                  <a:srgbClr val="616161"/>
                </a:solidFill>
              </a:defRPr>
            </a:lvl6pPr>
            <a:lvl7pPr lvl="6" algn="r" rtl="0">
              <a:lnSpc>
                <a:spcPct val="100000"/>
              </a:lnSpc>
              <a:spcAft>
                <a:spcPts val="0"/>
              </a:spcAft>
              <a:buNone/>
              <a:defRPr sz="1000">
                <a:solidFill>
                  <a:srgbClr val="616161"/>
                </a:solidFill>
              </a:defRPr>
            </a:lvl7pPr>
            <a:lvl8pPr lvl="7" algn="r" rtl="0">
              <a:lnSpc>
                <a:spcPct val="100000"/>
              </a:lnSpc>
              <a:spcAft>
                <a:spcPts val="0"/>
              </a:spcAft>
              <a:buNone/>
              <a:defRPr sz="1000">
                <a:solidFill>
                  <a:srgbClr val="616161"/>
                </a:solidFill>
              </a:defRPr>
            </a:lvl8pPr>
            <a:lvl9pPr lvl="8" algn="r" rtl="0">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221"/>
        <p:cNvGrpSpPr/>
        <p:nvPr/>
      </p:nvGrpSpPr>
      <p:grpSpPr>
        <a:xfrm>
          <a:off x="0" y="0"/>
          <a:ext cx="0" cy="0"/>
          <a:chOff x="0" y="0"/>
          <a:chExt cx="0" cy="0"/>
        </a:xfrm>
      </p:grpSpPr>
      <p:sp>
        <p:nvSpPr>
          <p:cNvPr id="222" name="Google Shape;222;p29"/>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0" y="-50"/>
            <a:ext cx="4420500" cy="387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txBox="1">
            <a:spLocks noGrp="1"/>
          </p:cNvSpPr>
          <p:nvPr>
            <p:ph type="title"/>
          </p:nvPr>
        </p:nvSpPr>
        <p:spPr>
          <a:xfrm>
            <a:off x="311700" y="467375"/>
            <a:ext cx="3696300" cy="2788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3000"/>
              <a:buNone/>
              <a:defRPr sz="3000">
                <a:solidFill>
                  <a:schemeClr val="lt1"/>
                </a:solidFill>
              </a:defRPr>
            </a:lvl1pPr>
            <a:lvl2pPr lvl="1" algn="ctr" rtl="0">
              <a:lnSpc>
                <a:spcPct val="100000"/>
              </a:lnSpc>
              <a:spcBef>
                <a:spcPts val="0"/>
              </a:spcBef>
              <a:spcAft>
                <a:spcPts val="0"/>
              </a:spcAft>
              <a:buClr>
                <a:schemeClr val="lt1"/>
              </a:buClr>
              <a:buSzPts val="3000"/>
              <a:buNone/>
              <a:defRPr sz="3000">
                <a:solidFill>
                  <a:schemeClr val="lt1"/>
                </a:solidFill>
              </a:defRPr>
            </a:lvl2pPr>
            <a:lvl3pPr lvl="2" algn="ctr" rtl="0">
              <a:lnSpc>
                <a:spcPct val="100000"/>
              </a:lnSpc>
              <a:spcBef>
                <a:spcPts val="0"/>
              </a:spcBef>
              <a:spcAft>
                <a:spcPts val="0"/>
              </a:spcAft>
              <a:buClr>
                <a:schemeClr val="lt1"/>
              </a:buClr>
              <a:buSzPts val="3000"/>
              <a:buNone/>
              <a:defRPr sz="3000">
                <a:solidFill>
                  <a:schemeClr val="lt1"/>
                </a:solidFill>
              </a:defRPr>
            </a:lvl3pPr>
            <a:lvl4pPr lvl="3" algn="ctr" rtl="0">
              <a:lnSpc>
                <a:spcPct val="100000"/>
              </a:lnSpc>
              <a:spcBef>
                <a:spcPts val="0"/>
              </a:spcBef>
              <a:spcAft>
                <a:spcPts val="0"/>
              </a:spcAft>
              <a:buClr>
                <a:schemeClr val="lt1"/>
              </a:buClr>
              <a:buSzPts val="3000"/>
              <a:buNone/>
              <a:defRPr sz="3000">
                <a:solidFill>
                  <a:schemeClr val="lt1"/>
                </a:solidFill>
              </a:defRPr>
            </a:lvl4pPr>
            <a:lvl5pPr lvl="4" algn="ctr" rtl="0">
              <a:lnSpc>
                <a:spcPct val="100000"/>
              </a:lnSpc>
              <a:spcBef>
                <a:spcPts val="0"/>
              </a:spcBef>
              <a:spcAft>
                <a:spcPts val="0"/>
              </a:spcAft>
              <a:buClr>
                <a:schemeClr val="lt1"/>
              </a:buClr>
              <a:buSzPts val="3000"/>
              <a:buNone/>
              <a:defRPr sz="3000">
                <a:solidFill>
                  <a:schemeClr val="lt1"/>
                </a:solidFill>
              </a:defRPr>
            </a:lvl5pPr>
            <a:lvl6pPr lvl="5" algn="ctr" rtl="0">
              <a:lnSpc>
                <a:spcPct val="100000"/>
              </a:lnSpc>
              <a:spcBef>
                <a:spcPts val="0"/>
              </a:spcBef>
              <a:spcAft>
                <a:spcPts val="0"/>
              </a:spcAft>
              <a:buClr>
                <a:schemeClr val="lt1"/>
              </a:buClr>
              <a:buSzPts val="3000"/>
              <a:buNone/>
              <a:defRPr sz="3000">
                <a:solidFill>
                  <a:schemeClr val="lt1"/>
                </a:solidFill>
              </a:defRPr>
            </a:lvl6pPr>
            <a:lvl7pPr lvl="6" algn="ctr" rtl="0">
              <a:lnSpc>
                <a:spcPct val="100000"/>
              </a:lnSpc>
              <a:spcBef>
                <a:spcPts val="0"/>
              </a:spcBef>
              <a:spcAft>
                <a:spcPts val="0"/>
              </a:spcAft>
              <a:buClr>
                <a:schemeClr val="lt1"/>
              </a:buClr>
              <a:buSzPts val="3000"/>
              <a:buNone/>
              <a:defRPr sz="3000">
                <a:solidFill>
                  <a:schemeClr val="lt1"/>
                </a:solidFill>
              </a:defRPr>
            </a:lvl7pPr>
            <a:lvl8pPr lvl="7" algn="ctr" rtl="0">
              <a:lnSpc>
                <a:spcPct val="100000"/>
              </a:lnSpc>
              <a:spcBef>
                <a:spcPts val="0"/>
              </a:spcBef>
              <a:spcAft>
                <a:spcPts val="0"/>
              </a:spcAft>
              <a:buClr>
                <a:schemeClr val="lt1"/>
              </a:buClr>
              <a:buSzPts val="3000"/>
              <a:buNone/>
              <a:defRPr sz="3000">
                <a:solidFill>
                  <a:schemeClr val="lt1"/>
                </a:solidFill>
              </a:defRPr>
            </a:lvl8pPr>
            <a:lvl9pPr lvl="8" algn="ctr" rtl="0">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225" name="Google Shape;225;p29"/>
          <p:cNvSpPr txBox="1">
            <a:spLocks noGrp="1"/>
          </p:cNvSpPr>
          <p:nvPr>
            <p:ph type="body" idx="1"/>
          </p:nvPr>
        </p:nvSpPr>
        <p:spPr>
          <a:xfrm>
            <a:off x="317650" y="4033600"/>
            <a:ext cx="6911700" cy="6240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chemeClr val="dk2"/>
              </a:buClr>
              <a:buSzPts val="1400"/>
              <a:buChar char="●"/>
              <a:defRPr sz="1400">
                <a:solidFill>
                  <a:schemeClr val="dk2"/>
                </a:solidFill>
              </a:defRPr>
            </a:lvl1pPr>
            <a:lvl2pPr marL="914400" lvl="1" indent="-304800" algn="l" rtl="0">
              <a:lnSpc>
                <a:spcPct val="115000"/>
              </a:lnSpc>
              <a:spcBef>
                <a:spcPts val="1600"/>
              </a:spcBef>
              <a:spcAft>
                <a:spcPts val="0"/>
              </a:spcAft>
              <a:buClr>
                <a:schemeClr val="dk2"/>
              </a:buClr>
              <a:buSzPts val="1200"/>
              <a:buChar char="○"/>
              <a:defRPr sz="1200">
                <a:solidFill>
                  <a:schemeClr val="dk2"/>
                </a:solidFill>
              </a:defRPr>
            </a:lvl2pPr>
            <a:lvl3pPr marL="1371600" lvl="2" indent="-304800" algn="l" rtl="0">
              <a:lnSpc>
                <a:spcPct val="115000"/>
              </a:lnSpc>
              <a:spcBef>
                <a:spcPts val="1600"/>
              </a:spcBef>
              <a:spcAft>
                <a:spcPts val="0"/>
              </a:spcAft>
              <a:buClr>
                <a:schemeClr val="dk2"/>
              </a:buClr>
              <a:buSzPts val="1200"/>
              <a:buChar char="■"/>
              <a:defRPr sz="1200">
                <a:solidFill>
                  <a:schemeClr val="dk2"/>
                </a:solidFill>
              </a:defRPr>
            </a:lvl3pPr>
            <a:lvl4pPr marL="1828800" lvl="3" indent="-304800" algn="l" rtl="0">
              <a:lnSpc>
                <a:spcPct val="115000"/>
              </a:lnSpc>
              <a:spcBef>
                <a:spcPts val="1600"/>
              </a:spcBef>
              <a:spcAft>
                <a:spcPts val="0"/>
              </a:spcAft>
              <a:buClr>
                <a:schemeClr val="dk2"/>
              </a:buClr>
              <a:buSzPts val="1200"/>
              <a:buChar char="●"/>
              <a:defRPr sz="1200">
                <a:solidFill>
                  <a:schemeClr val="dk2"/>
                </a:solidFill>
              </a:defRPr>
            </a:lvl4pPr>
            <a:lvl5pPr marL="2286000" lvl="4" indent="-304800" algn="l" rtl="0">
              <a:lnSpc>
                <a:spcPct val="115000"/>
              </a:lnSpc>
              <a:spcBef>
                <a:spcPts val="1600"/>
              </a:spcBef>
              <a:spcAft>
                <a:spcPts val="0"/>
              </a:spcAft>
              <a:buClr>
                <a:schemeClr val="dk2"/>
              </a:buClr>
              <a:buSzPts val="1200"/>
              <a:buChar char="○"/>
              <a:defRPr sz="1200">
                <a:solidFill>
                  <a:schemeClr val="dk2"/>
                </a:solidFill>
              </a:defRPr>
            </a:lvl5pPr>
            <a:lvl6pPr marL="2743200" lvl="5" indent="-304800" algn="l" rtl="0">
              <a:lnSpc>
                <a:spcPct val="115000"/>
              </a:lnSpc>
              <a:spcBef>
                <a:spcPts val="1600"/>
              </a:spcBef>
              <a:spcAft>
                <a:spcPts val="0"/>
              </a:spcAft>
              <a:buClr>
                <a:schemeClr val="dk2"/>
              </a:buClr>
              <a:buSzPts val="1200"/>
              <a:buChar char="■"/>
              <a:defRPr sz="1200">
                <a:solidFill>
                  <a:schemeClr val="dk2"/>
                </a:solidFill>
              </a:defRPr>
            </a:lvl6pPr>
            <a:lvl7pPr marL="3200400" lvl="6" indent="-304800" algn="l" rtl="0">
              <a:lnSpc>
                <a:spcPct val="115000"/>
              </a:lnSpc>
              <a:spcBef>
                <a:spcPts val="1600"/>
              </a:spcBef>
              <a:spcAft>
                <a:spcPts val="0"/>
              </a:spcAft>
              <a:buClr>
                <a:schemeClr val="dk2"/>
              </a:buClr>
              <a:buSzPts val="1200"/>
              <a:buChar char="●"/>
              <a:defRPr sz="1200">
                <a:solidFill>
                  <a:schemeClr val="dk2"/>
                </a:solidFill>
              </a:defRPr>
            </a:lvl7pPr>
            <a:lvl8pPr marL="3657600" lvl="7" indent="-304800" algn="l" rtl="0">
              <a:lnSpc>
                <a:spcPct val="115000"/>
              </a:lnSpc>
              <a:spcBef>
                <a:spcPts val="1600"/>
              </a:spcBef>
              <a:spcAft>
                <a:spcPts val="0"/>
              </a:spcAft>
              <a:buClr>
                <a:schemeClr val="dk2"/>
              </a:buClr>
              <a:buSzPts val="1200"/>
              <a:buChar char="○"/>
              <a:defRPr sz="1200">
                <a:solidFill>
                  <a:schemeClr val="dk2"/>
                </a:solidFill>
              </a:defRPr>
            </a:lvl8pPr>
            <a:lvl9pPr marL="4114800" lvl="8" indent="-304800" algn="l" rtl="0">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226" name="Google Shape;226;p2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2">
  <p:cSld name="AUTOLAYOUT_4">
    <p:spTree>
      <p:nvGrpSpPr>
        <p:cNvPr id="1" name="Shape 227"/>
        <p:cNvGrpSpPr/>
        <p:nvPr/>
      </p:nvGrpSpPr>
      <p:grpSpPr>
        <a:xfrm>
          <a:off x="0" y="0"/>
          <a:ext cx="0" cy="0"/>
          <a:chOff x="0" y="0"/>
          <a:chExt cx="0" cy="0"/>
        </a:xfrm>
      </p:grpSpPr>
      <p:sp>
        <p:nvSpPr>
          <p:cNvPr id="228" name="Google Shape;228;p30"/>
          <p:cNvSpPr/>
          <p:nvPr/>
        </p:nvSpPr>
        <p:spPr>
          <a:xfrm>
            <a:off x="0" y="0"/>
            <a:ext cx="9144000" cy="5143500"/>
          </a:xfrm>
          <a:prstGeom prst="rect">
            <a:avLst/>
          </a:prstGeom>
          <a:gradFill>
            <a:gsLst>
              <a:gs pos="0">
                <a:srgbClr val="696969"/>
              </a:gs>
              <a:gs pos="100000">
                <a:srgbClr val="1D1D1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txBox="1">
            <a:spLocks noGrp="1"/>
          </p:cNvSpPr>
          <p:nvPr>
            <p:ph type="title"/>
          </p:nvPr>
        </p:nvSpPr>
        <p:spPr>
          <a:xfrm>
            <a:off x="311700" y="205950"/>
            <a:ext cx="3889500" cy="18330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Clr>
                <a:srgbClr val="FFFFFF"/>
              </a:buClr>
              <a:buSzPts val="2800"/>
              <a:buNone/>
              <a:defRPr sz="2800" b="1">
                <a:solidFill>
                  <a:srgbClr val="FFFFFF"/>
                </a:solidFill>
              </a:defRPr>
            </a:lvl1pPr>
            <a:lvl2pPr lvl="1" algn="l" rtl="0">
              <a:lnSpc>
                <a:spcPct val="100000"/>
              </a:lnSpc>
              <a:spcBef>
                <a:spcPts val="0"/>
              </a:spcBef>
              <a:spcAft>
                <a:spcPts val="0"/>
              </a:spcAft>
              <a:buClr>
                <a:srgbClr val="FFFFFF"/>
              </a:buClr>
              <a:buSzPts val="2800"/>
              <a:buNone/>
              <a:defRPr sz="2800" b="1">
                <a:solidFill>
                  <a:srgbClr val="FFFFFF"/>
                </a:solidFill>
              </a:defRPr>
            </a:lvl2pPr>
            <a:lvl3pPr lvl="2" algn="l" rtl="0">
              <a:lnSpc>
                <a:spcPct val="100000"/>
              </a:lnSpc>
              <a:spcBef>
                <a:spcPts val="0"/>
              </a:spcBef>
              <a:spcAft>
                <a:spcPts val="0"/>
              </a:spcAft>
              <a:buClr>
                <a:srgbClr val="FFFFFF"/>
              </a:buClr>
              <a:buSzPts val="2800"/>
              <a:buNone/>
              <a:defRPr sz="2800" b="1">
                <a:solidFill>
                  <a:srgbClr val="FFFFFF"/>
                </a:solidFill>
              </a:defRPr>
            </a:lvl3pPr>
            <a:lvl4pPr lvl="3" algn="l" rtl="0">
              <a:lnSpc>
                <a:spcPct val="100000"/>
              </a:lnSpc>
              <a:spcBef>
                <a:spcPts val="0"/>
              </a:spcBef>
              <a:spcAft>
                <a:spcPts val="0"/>
              </a:spcAft>
              <a:buClr>
                <a:srgbClr val="FFFFFF"/>
              </a:buClr>
              <a:buSzPts val="2800"/>
              <a:buNone/>
              <a:defRPr sz="2800" b="1">
                <a:solidFill>
                  <a:srgbClr val="FFFFFF"/>
                </a:solidFill>
              </a:defRPr>
            </a:lvl4pPr>
            <a:lvl5pPr lvl="4" algn="l" rtl="0">
              <a:lnSpc>
                <a:spcPct val="100000"/>
              </a:lnSpc>
              <a:spcBef>
                <a:spcPts val="0"/>
              </a:spcBef>
              <a:spcAft>
                <a:spcPts val="0"/>
              </a:spcAft>
              <a:buClr>
                <a:srgbClr val="FFFFFF"/>
              </a:buClr>
              <a:buSzPts val="2800"/>
              <a:buNone/>
              <a:defRPr sz="2800" b="1">
                <a:solidFill>
                  <a:srgbClr val="FFFFFF"/>
                </a:solidFill>
              </a:defRPr>
            </a:lvl5pPr>
            <a:lvl6pPr lvl="5" algn="l" rtl="0">
              <a:lnSpc>
                <a:spcPct val="100000"/>
              </a:lnSpc>
              <a:spcBef>
                <a:spcPts val="0"/>
              </a:spcBef>
              <a:spcAft>
                <a:spcPts val="0"/>
              </a:spcAft>
              <a:buClr>
                <a:srgbClr val="FFFFFF"/>
              </a:buClr>
              <a:buSzPts val="2800"/>
              <a:buNone/>
              <a:defRPr sz="2800" b="1">
                <a:solidFill>
                  <a:srgbClr val="FFFFFF"/>
                </a:solidFill>
              </a:defRPr>
            </a:lvl6pPr>
            <a:lvl7pPr lvl="6" algn="l" rtl="0">
              <a:lnSpc>
                <a:spcPct val="100000"/>
              </a:lnSpc>
              <a:spcBef>
                <a:spcPts val="0"/>
              </a:spcBef>
              <a:spcAft>
                <a:spcPts val="0"/>
              </a:spcAft>
              <a:buClr>
                <a:srgbClr val="FFFFFF"/>
              </a:buClr>
              <a:buSzPts val="2800"/>
              <a:buNone/>
              <a:defRPr sz="2800" b="1">
                <a:solidFill>
                  <a:srgbClr val="FFFFFF"/>
                </a:solidFill>
              </a:defRPr>
            </a:lvl7pPr>
            <a:lvl8pPr lvl="7" algn="l" rtl="0">
              <a:lnSpc>
                <a:spcPct val="100000"/>
              </a:lnSpc>
              <a:spcBef>
                <a:spcPts val="0"/>
              </a:spcBef>
              <a:spcAft>
                <a:spcPts val="0"/>
              </a:spcAft>
              <a:buClr>
                <a:srgbClr val="FFFFFF"/>
              </a:buClr>
              <a:buSzPts val="2800"/>
              <a:buNone/>
              <a:defRPr sz="2800" b="1">
                <a:solidFill>
                  <a:srgbClr val="FFFFFF"/>
                </a:solidFill>
              </a:defRPr>
            </a:lvl8pPr>
            <a:lvl9pPr lvl="8" algn="l" rtl="0">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230" name="Google Shape;230;p30"/>
          <p:cNvSpPr txBox="1">
            <a:spLocks noGrp="1"/>
          </p:cNvSpPr>
          <p:nvPr>
            <p:ph type="body" idx="1"/>
          </p:nvPr>
        </p:nvSpPr>
        <p:spPr>
          <a:xfrm>
            <a:off x="311700" y="2234525"/>
            <a:ext cx="3889500" cy="23343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FFFFFF"/>
              </a:buClr>
              <a:buSzPts val="1400"/>
              <a:buChar char="●"/>
              <a:defRPr sz="1400">
                <a:solidFill>
                  <a:srgbClr val="FFFFFF"/>
                </a:solidFill>
              </a:defRPr>
            </a:lvl1pPr>
            <a:lvl2pPr marL="914400" lvl="1" indent="-304800" algn="l" rtl="0">
              <a:lnSpc>
                <a:spcPct val="115000"/>
              </a:lnSpc>
              <a:spcBef>
                <a:spcPts val="1600"/>
              </a:spcBef>
              <a:spcAft>
                <a:spcPts val="0"/>
              </a:spcAft>
              <a:buClr>
                <a:srgbClr val="FFFFFF"/>
              </a:buClr>
              <a:buSzPts val="1200"/>
              <a:buChar char="○"/>
              <a:defRPr sz="1200">
                <a:solidFill>
                  <a:srgbClr val="FFFFFF"/>
                </a:solidFill>
              </a:defRPr>
            </a:lvl2pPr>
            <a:lvl3pPr marL="1371600" lvl="2" indent="-304800" algn="l" rtl="0">
              <a:lnSpc>
                <a:spcPct val="115000"/>
              </a:lnSpc>
              <a:spcBef>
                <a:spcPts val="1600"/>
              </a:spcBef>
              <a:spcAft>
                <a:spcPts val="0"/>
              </a:spcAft>
              <a:buClr>
                <a:srgbClr val="FFFFFF"/>
              </a:buClr>
              <a:buSzPts val="1200"/>
              <a:buChar char="■"/>
              <a:defRPr sz="1200">
                <a:solidFill>
                  <a:srgbClr val="FFFFFF"/>
                </a:solidFill>
              </a:defRPr>
            </a:lvl3pPr>
            <a:lvl4pPr marL="1828800" lvl="3" indent="-304800" algn="l" rtl="0">
              <a:lnSpc>
                <a:spcPct val="115000"/>
              </a:lnSpc>
              <a:spcBef>
                <a:spcPts val="1600"/>
              </a:spcBef>
              <a:spcAft>
                <a:spcPts val="0"/>
              </a:spcAft>
              <a:buClr>
                <a:srgbClr val="FFFFFF"/>
              </a:buClr>
              <a:buSzPts val="1200"/>
              <a:buChar char="●"/>
              <a:defRPr sz="1200">
                <a:solidFill>
                  <a:srgbClr val="FFFFFF"/>
                </a:solidFill>
              </a:defRPr>
            </a:lvl4pPr>
            <a:lvl5pPr marL="2286000" lvl="4" indent="-304800" algn="l" rtl="0">
              <a:lnSpc>
                <a:spcPct val="115000"/>
              </a:lnSpc>
              <a:spcBef>
                <a:spcPts val="1600"/>
              </a:spcBef>
              <a:spcAft>
                <a:spcPts val="0"/>
              </a:spcAft>
              <a:buClr>
                <a:srgbClr val="FFFFFF"/>
              </a:buClr>
              <a:buSzPts val="1200"/>
              <a:buChar char="○"/>
              <a:defRPr sz="1200">
                <a:solidFill>
                  <a:srgbClr val="FFFFFF"/>
                </a:solidFill>
              </a:defRPr>
            </a:lvl5pPr>
            <a:lvl6pPr marL="2743200" lvl="5" indent="-304800" algn="l" rtl="0">
              <a:lnSpc>
                <a:spcPct val="115000"/>
              </a:lnSpc>
              <a:spcBef>
                <a:spcPts val="1600"/>
              </a:spcBef>
              <a:spcAft>
                <a:spcPts val="0"/>
              </a:spcAft>
              <a:buClr>
                <a:srgbClr val="FFFFFF"/>
              </a:buClr>
              <a:buSzPts val="1200"/>
              <a:buChar char="■"/>
              <a:defRPr sz="1200">
                <a:solidFill>
                  <a:srgbClr val="FFFFFF"/>
                </a:solidFill>
              </a:defRPr>
            </a:lvl6pPr>
            <a:lvl7pPr marL="3200400" lvl="6" indent="-304800" algn="l" rtl="0">
              <a:lnSpc>
                <a:spcPct val="115000"/>
              </a:lnSpc>
              <a:spcBef>
                <a:spcPts val="1600"/>
              </a:spcBef>
              <a:spcAft>
                <a:spcPts val="0"/>
              </a:spcAft>
              <a:buClr>
                <a:srgbClr val="FFFFFF"/>
              </a:buClr>
              <a:buSzPts val="1200"/>
              <a:buChar char="●"/>
              <a:defRPr sz="1200">
                <a:solidFill>
                  <a:srgbClr val="FFFFFF"/>
                </a:solidFill>
              </a:defRPr>
            </a:lvl7pPr>
            <a:lvl8pPr marL="3657600" lvl="7" indent="-304800" algn="l" rtl="0">
              <a:lnSpc>
                <a:spcPct val="115000"/>
              </a:lnSpc>
              <a:spcBef>
                <a:spcPts val="1600"/>
              </a:spcBef>
              <a:spcAft>
                <a:spcPts val="0"/>
              </a:spcAft>
              <a:buClr>
                <a:srgbClr val="FFFFFF"/>
              </a:buClr>
              <a:buSzPts val="1200"/>
              <a:buChar char="○"/>
              <a:defRPr sz="1200">
                <a:solidFill>
                  <a:srgbClr val="FFFFFF"/>
                </a:solidFill>
              </a:defRPr>
            </a:lvl8pPr>
            <a:lvl9pPr marL="4114800" lvl="8" indent="-304800" algn="l" rtl="0">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231" name="Google Shape;231;p3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705225" y="1166075"/>
            <a:ext cx="7138500" cy="3078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 name="Google Shape;21;p4"/>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3">
  <p:cSld name="AUTOLAYOUT_5">
    <p:spTree>
      <p:nvGrpSpPr>
        <p:cNvPr id="1" name="Shape 232"/>
        <p:cNvGrpSpPr/>
        <p:nvPr/>
      </p:nvGrpSpPr>
      <p:grpSpPr>
        <a:xfrm>
          <a:off x="0" y="0"/>
          <a:ext cx="0" cy="0"/>
          <a:chOff x="0" y="0"/>
          <a:chExt cx="0" cy="0"/>
        </a:xfrm>
      </p:grpSpPr>
      <p:sp>
        <p:nvSpPr>
          <p:cNvPr id="233" name="Google Shape;233;p31"/>
          <p:cNvSpPr/>
          <p:nvPr/>
        </p:nvSpPr>
        <p:spPr>
          <a:xfrm>
            <a:off x="0" y="0"/>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3341300" y="314875"/>
            <a:ext cx="5486400" cy="451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0" y="0"/>
            <a:ext cx="3048000" cy="51435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3341300" y="314875"/>
            <a:ext cx="5486400" cy="1134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txBox="1">
            <a:spLocks noGrp="1"/>
          </p:cNvSpPr>
          <p:nvPr>
            <p:ph type="title"/>
          </p:nvPr>
        </p:nvSpPr>
        <p:spPr>
          <a:xfrm>
            <a:off x="348300" y="428200"/>
            <a:ext cx="2351400" cy="43998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2800" b="1">
                <a:solidFill>
                  <a:srgbClr val="FFFFFF"/>
                </a:solidFill>
              </a:defRPr>
            </a:lvl1pPr>
            <a:lvl2pPr lvl="1" algn="l" rtl="0">
              <a:lnSpc>
                <a:spcPct val="100000"/>
              </a:lnSpc>
              <a:spcBef>
                <a:spcPts val="0"/>
              </a:spcBef>
              <a:spcAft>
                <a:spcPts val="0"/>
              </a:spcAft>
              <a:buClr>
                <a:srgbClr val="FFFFFF"/>
              </a:buClr>
              <a:buSzPts val="2800"/>
              <a:buNone/>
              <a:defRPr sz="2800" b="1">
                <a:solidFill>
                  <a:srgbClr val="FFFFFF"/>
                </a:solidFill>
              </a:defRPr>
            </a:lvl2pPr>
            <a:lvl3pPr lvl="2" algn="l" rtl="0">
              <a:lnSpc>
                <a:spcPct val="100000"/>
              </a:lnSpc>
              <a:spcBef>
                <a:spcPts val="0"/>
              </a:spcBef>
              <a:spcAft>
                <a:spcPts val="0"/>
              </a:spcAft>
              <a:buClr>
                <a:srgbClr val="FFFFFF"/>
              </a:buClr>
              <a:buSzPts val="2800"/>
              <a:buNone/>
              <a:defRPr sz="2800" b="1">
                <a:solidFill>
                  <a:srgbClr val="FFFFFF"/>
                </a:solidFill>
              </a:defRPr>
            </a:lvl3pPr>
            <a:lvl4pPr lvl="3" algn="l" rtl="0">
              <a:lnSpc>
                <a:spcPct val="100000"/>
              </a:lnSpc>
              <a:spcBef>
                <a:spcPts val="0"/>
              </a:spcBef>
              <a:spcAft>
                <a:spcPts val="0"/>
              </a:spcAft>
              <a:buClr>
                <a:srgbClr val="FFFFFF"/>
              </a:buClr>
              <a:buSzPts val="2800"/>
              <a:buNone/>
              <a:defRPr sz="2800" b="1">
                <a:solidFill>
                  <a:srgbClr val="FFFFFF"/>
                </a:solidFill>
              </a:defRPr>
            </a:lvl4pPr>
            <a:lvl5pPr lvl="4" algn="l" rtl="0">
              <a:lnSpc>
                <a:spcPct val="100000"/>
              </a:lnSpc>
              <a:spcBef>
                <a:spcPts val="0"/>
              </a:spcBef>
              <a:spcAft>
                <a:spcPts val="0"/>
              </a:spcAft>
              <a:buClr>
                <a:srgbClr val="FFFFFF"/>
              </a:buClr>
              <a:buSzPts val="2800"/>
              <a:buNone/>
              <a:defRPr sz="2800" b="1">
                <a:solidFill>
                  <a:srgbClr val="FFFFFF"/>
                </a:solidFill>
              </a:defRPr>
            </a:lvl5pPr>
            <a:lvl6pPr lvl="5" algn="l" rtl="0">
              <a:lnSpc>
                <a:spcPct val="100000"/>
              </a:lnSpc>
              <a:spcBef>
                <a:spcPts val="0"/>
              </a:spcBef>
              <a:spcAft>
                <a:spcPts val="0"/>
              </a:spcAft>
              <a:buClr>
                <a:srgbClr val="FFFFFF"/>
              </a:buClr>
              <a:buSzPts val="2800"/>
              <a:buNone/>
              <a:defRPr sz="2800" b="1">
                <a:solidFill>
                  <a:srgbClr val="FFFFFF"/>
                </a:solidFill>
              </a:defRPr>
            </a:lvl6pPr>
            <a:lvl7pPr lvl="6" algn="l" rtl="0">
              <a:lnSpc>
                <a:spcPct val="100000"/>
              </a:lnSpc>
              <a:spcBef>
                <a:spcPts val="0"/>
              </a:spcBef>
              <a:spcAft>
                <a:spcPts val="0"/>
              </a:spcAft>
              <a:buClr>
                <a:srgbClr val="FFFFFF"/>
              </a:buClr>
              <a:buSzPts val="2800"/>
              <a:buNone/>
              <a:defRPr sz="2800" b="1">
                <a:solidFill>
                  <a:srgbClr val="FFFFFF"/>
                </a:solidFill>
              </a:defRPr>
            </a:lvl7pPr>
            <a:lvl8pPr lvl="7" algn="l" rtl="0">
              <a:lnSpc>
                <a:spcPct val="100000"/>
              </a:lnSpc>
              <a:spcBef>
                <a:spcPts val="0"/>
              </a:spcBef>
              <a:spcAft>
                <a:spcPts val="0"/>
              </a:spcAft>
              <a:buClr>
                <a:srgbClr val="FFFFFF"/>
              </a:buClr>
              <a:buSzPts val="2800"/>
              <a:buNone/>
              <a:defRPr sz="2800" b="1">
                <a:solidFill>
                  <a:srgbClr val="FFFFFF"/>
                </a:solidFill>
              </a:defRPr>
            </a:lvl8pPr>
            <a:lvl9pPr lvl="8" algn="l" rtl="0">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238" name="Google Shape;238;p31"/>
          <p:cNvSpPr txBox="1">
            <a:spLocks noGrp="1"/>
          </p:cNvSpPr>
          <p:nvPr>
            <p:ph type="body" idx="1"/>
          </p:nvPr>
        </p:nvSpPr>
        <p:spPr>
          <a:xfrm>
            <a:off x="3539325" y="593900"/>
            <a:ext cx="5090400" cy="40116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666666"/>
              </a:buClr>
              <a:buSzPts val="1400"/>
              <a:buChar char="●"/>
              <a:defRPr sz="1400">
                <a:solidFill>
                  <a:srgbClr val="666666"/>
                </a:solidFill>
              </a:defRPr>
            </a:lvl1pPr>
            <a:lvl2pPr marL="914400" lvl="1" indent="-304800" algn="l" rtl="0">
              <a:lnSpc>
                <a:spcPct val="115000"/>
              </a:lnSpc>
              <a:spcBef>
                <a:spcPts val="1600"/>
              </a:spcBef>
              <a:spcAft>
                <a:spcPts val="0"/>
              </a:spcAft>
              <a:buClr>
                <a:srgbClr val="666666"/>
              </a:buClr>
              <a:buSzPts val="1200"/>
              <a:buChar char="○"/>
              <a:defRPr sz="1200">
                <a:solidFill>
                  <a:srgbClr val="666666"/>
                </a:solidFill>
              </a:defRPr>
            </a:lvl2pPr>
            <a:lvl3pPr marL="1371600" lvl="2" indent="-304800" algn="l" rtl="0">
              <a:lnSpc>
                <a:spcPct val="115000"/>
              </a:lnSpc>
              <a:spcBef>
                <a:spcPts val="1600"/>
              </a:spcBef>
              <a:spcAft>
                <a:spcPts val="0"/>
              </a:spcAft>
              <a:buClr>
                <a:srgbClr val="666666"/>
              </a:buClr>
              <a:buSzPts val="1200"/>
              <a:buChar char="■"/>
              <a:defRPr sz="1200">
                <a:solidFill>
                  <a:srgbClr val="666666"/>
                </a:solidFill>
              </a:defRPr>
            </a:lvl3pPr>
            <a:lvl4pPr marL="1828800" lvl="3" indent="-304800" algn="l" rtl="0">
              <a:lnSpc>
                <a:spcPct val="115000"/>
              </a:lnSpc>
              <a:spcBef>
                <a:spcPts val="1600"/>
              </a:spcBef>
              <a:spcAft>
                <a:spcPts val="0"/>
              </a:spcAft>
              <a:buClr>
                <a:srgbClr val="666666"/>
              </a:buClr>
              <a:buSzPts val="1200"/>
              <a:buChar char="●"/>
              <a:defRPr sz="1200">
                <a:solidFill>
                  <a:srgbClr val="666666"/>
                </a:solidFill>
              </a:defRPr>
            </a:lvl4pPr>
            <a:lvl5pPr marL="2286000" lvl="4" indent="-304800" algn="l" rtl="0">
              <a:lnSpc>
                <a:spcPct val="115000"/>
              </a:lnSpc>
              <a:spcBef>
                <a:spcPts val="1600"/>
              </a:spcBef>
              <a:spcAft>
                <a:spcPts val="0"/>
              </a:spcAft>
              <a:buClr>
                <a:srgbClr val="666666"/>
              </a:buClr>
              <a:buSzPts val="1200"/>
              <a:buChar char="○"/>
              <a:defRPr sz="1200">
                <a:solidFill>
                  <a:srgbClr val="666666"/>
                </a:solidFill>
              </a:defRPr>
            </a:lvl5pPr>
            <a:lvl6pPr marL="2743200" lvl="5" indent="-304800" algn="l" rtl="0">
              <a:lnSpc>
                <a:spcPct val="115000"/>
              </a:lnSpc>
              <a:spcBef>
                <a:spcPts val="1600"/>
              </a:spcBef>
              <a:spcAft>
                <a:spcPts val="0"/>
              </a:spcAft>
              <a:buClr>
                <a:srgbClr val="666666"/>
              </a:buClr>
              <a:buSzPts val="1200"/>
              <a:buChar char="■"/>
              <a:defRPr sz="1200">
                <a:solidFill>
                  <a:srgbClr val="666666"/>
                </a:solidFill>
              </a:defRPr>
            </a:lvl6pPr>
            <a:lvl7pPr marL="3200400" lvl="6" indent="-304800" algn="l" rtl="0">
              <a:lnSpc>
                <a:spcPct val="115000"/>
              </a:lnSpc>
              <a:spcBef>
                <a:spcPts val="1600"/>
              </a:spcBef>
              <a:spcAft>
                <a:spcPts val="0"/>
              </a:spcAft>
              <a:buClr>
                <a:srgbClr val="666666"/>
              </a:buClr>
              <a:buSzPts val="1200"/>
              <a:buChar char="●"/>
              <a:defRPr sz="1200">
                <a:solidFill>
                  <a:srgbClr val="666666"/>
                </a:solidFill>
              </a:defRPr>
            </a:lvl7pPr>
            <a:lvl8pPr marL="3657600" lvl="7" indent="-304800" algn="l" rtl="0">
              <a:lnSpc>
                <a:spcPct val="115000"/>
              </a:lnSpc>
              <a:spcBef>
                <a:spcPts val="1600"/>
              </a:spcBef>
              <a:spcAft>
                <a:spcPts val="0"/>
              </a:spcAft>
              <a:buClr>
                <a:srgbClr val="666666"/>
              </a:buClr>
              <a:buSzPts val="1200"/>
              <a:buChar char="○"/>
              <a:defRPr sz="1200">
                <a:solidFill>
                  <a:srgbClr val="666666"/>
                </a:solidFill>
              </a:defRPr>
            </a:lvl8pPr>
            <a:lvl9pPr marL="4114800" lvl="8" indent="-304800" algn="l" rtl="0">
              <a:lnSpc>
                <a:spcPct val="115000"/>
              </a:lnSpc>
              <a:spcBef>
                <a:spcPts val="1600"/>
              </a:spcBef>
              <a:spcAft>
                <a:spcPts val="1600"/>
              </a:spcAft>
              <a:buClr>
                <a:srgbClr val="666666"/>
              </a:buClr>
              <a:buSzPts val="1200"/>
              <a:buChar char="■"/>
              <a:defRPr sz="1200">
                <a:solidFill>
                  <a:srgbClr val="666666"/>
                </a:solidFill>
              </a:defRPr>
            </a:lvl9pPr>
          </a:lstStyle>
          <a:p>
            <a:endParaRPr/>
          </a:p>
        </p:txBody>
      </p:sp>
      <p:sp>
        <p:nvSpPr>
          <p:cNvPr id="239" name="Google Shape;239;p3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66666"/>
                </a:solidFill>
              </a:defRPr>
            </a:lvl1pPr>
            <a:lvl2pPr lvl="1" algn="r" rtl="0">
              <a:lnSpc>
                <a:spcPct val="100000"/>
              </a:lnSpc>
              <a:spcAft>
                <a:spcPts val="0"/>
              </a:spcAft>
              <a:buNone/>
              <a:defRPr sz="1000">
                <a:solidFill>
                  <a:srgbClr val="666666"/>
                </a:solidFill>
              </a:defRPr>
            </a:lvl2pPr>
            <a:lvl3pPr lvl="2" algn="r" rtl="0">
              <a:lnSpc>
                <a:spcPct val="100000"/>
              </a:lnSpc>
              <a:spcAft>
                <a:spcPts val="0"/>
              </a:spcAft>
              <a:buNone/>
              <a:defRPr sz="1000">
                <a:solidFill>
                  <a:srgbClr val="666666"/>
                </a:solidFill>
              </a:defRPr>
            </a:lvl3pPr>
            <a:lvl4pPr lvl="3" algn="r" rtl="0">
              <a:lnSpc>
                <a:spcPct val="100000"/>
              </a:lnSpc>
              <a:spcAft>
                <a:spcPts val="0"/>
              </a:spcAft>
              <a:buNone/>
              <a:defRPr sz="1000">
                <a:solidFill>
                  <a:srgbClr val="666666"/>
                </a:solidFill>
              </a:defRPr>
            </a:lvl4pPr>
            <a:lvl5pPr lvl="4" algn="r" rtl="0">
              <a:lnSpc>
                <a:spcPct val="100000"/>
              </a:lnSpc>
              <a:spcAft>
                <a:spcPts val="0"/>
              </a:spcAft>
              <a:buNone/>
              <a:defRPr sz="1000">
                <a:solidFill>
                  <a:srgbClr val="666666"/>
                </a:solidFill>
              </a:defRPr>
            </a:lvl5pPr>
            <a:lvl6pPr lvl="5" algn="r" rtl="0">
              <a:lnSpc>
                <a:spcPct val="100000"/>
              </a:lnSpc>
              <a:spcAft>
                <a:spcPts val="0"/>
              </a:spcAft>
              <a:buNone/>
              <a:defRPr sz="1000">
                <a:solidFill>
                  <a:srgbClr val="666666"/>
                </a:solidFill>
              </a:defRPr>
            </a:lvl6pPr>
            <a:lvl7pPr lvl="6" algn="r" rtl="0">
              <a:lnSpc>
                <a:spcPct val="100000"/>
              </a:lnSpc>
              <a:spcAft>
                <a:spcPts val="0"/>
              </a:spcAft>
              <a:buNone/>
              <a:defRPr sz="1000">
                <a:solidFill>
                  <a:srgbClr val="666666"/>
                </a:solidFill>
              </a:defRPr>
            </a:lvl7pPr>
            <a:lvl8pPr lvl="7" algn="r" rtl="0">
              <a:lnSpc>
                <a:spcPct val="100000"/>
              </a:lnSpc>
              <a:spcAft>
                <a:spcPts val="0"/>
              </a:spcAft>
              <a:buNone/>
              <a:defRPr sz="1000">
                <a:solidFill>
                  <a:srgbClr val="666666"/>
                </a:solidFill>
              </a:defRPr>
            </a:lvl8pPr>
            <a:lvl9pPr lvl="8" algn="r" rtl="0">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5">
  <p:cSld name="AUTOLAYOUT_7">
    <p:bg>
      <p:bgPr>
        <a:solidFill>
          <a:srgbClr val="FFFFFF"/>
        </a:solidFill>
        <a:effectLst/>
      </p:bgPr>
    </p:bg>
    <p:spTree>
      <p:nvGrpSpPr>
        <p:cNvPr id="1" name="Shape 240"/>
        <p:cNvGrpSpPr/>
        <p:nvPr/>
      </p:nvGrpSpPr>
      <p:grpSpPr>
        <a:xfrm>
          <a:off x="0" y="0"/>
          <a:ext cx="0" cy="0"/>
          <a:chOff x="0" y="0"/>
          <a:chExt cx="0" cy="0"/>
        </a:xfrm>
      </p:grpSpPr>
      <p:sp>
        <p:nvSpPr>
          <p:cNvPr id="241" name="Google Shape;241;p32"/>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rot="5400000">
            <a:off x="-47550" y="1761940"/>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rot="5400000">
            <a:off x="-47550" y="47550"/>
            <a:ext cx="857100" cy="7620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rot="-5400000">
            <a:off x="-47416" y="476280"/>
            <a:ext cx="857100" cy="762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rot="5400000">
            <a:off x="1476378" y="1761940"/>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rot="-5400000">
            <a:off x="1690750" y="4548000"/>
            <a:ext cx="428700" cy="762000"/>
          </a:xfrm>
          <a:prstGeom prst="rtTriangl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rot="-5400000">
            <a:off x="1476512" y="476280"/>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rot="-5400000" flipH="1">
            <a:off x="714548" y="1761940"/>
            <a:ext cx="857100" cy="762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rot="5400000">
            <a:off x="-47550" y="904795"/>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rot="-5400000">
            <a:off x="1476512" y="1333525"/>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rot="-5400000" flipH="1">
            <a:off x="714548" y="47550"/>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rot="-5400000" flipH="1">
            <a:off x="714548" y="904795"/>
            <a:ext cx="857100" cy="7620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rot="-5400000">
            <a:off x="166784" y="4548000"/>
            <a:ext cx="4287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rot="-5400000" flipH="1">
            <a:off x="166707" y="-166445"/>
            <a:ext cx="4287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rot="-5400000" flipH="1">
            <a:off x="1690635" y="-166445"/>
            <a:ext cx="4287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rot="5400000" flipH="1">
            <a:off x="714337" y="476280"/>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rot="5400000" flipH="1">
            <a:off x="714337" y="1333525"/>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rot="-5400000">
            <a:off x="-47416" y="1333525"/>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rot="5400000">
            <a:off x="1476378" y="47550"/>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rot="5400000">
            <a:off x="1476378" y="904795"/>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rot="5400000" flipH="1">
            <a:off x="928614" y="4548000"/>
            <a:ext cx="4287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rot="5400000">
            <a:off x="928614" y="-166445"/>
            <a:ext cx="4287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rot="5400000">
            <a:off x="-47550" y="3476366"/>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rot="-5400000">
            <a:off x="-47416" y="2190706"/>
            <a:ext cx="857100" cy="762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rot="5400000">
            <a:off x="1476378" y="3476366"/>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rot="-5400000">
            <a:off x="1476512" y="2190706"/>
            <a:ext cx="857100" cy="762000"/>
          </a:xfrm>
          <a:prstGeom prst="triangle">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rot="-5400000" flipH="1">
            <a:off x="714548" y="3476366"/>
            <a:ext cx="857100" cy="762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rot="5400000">
            <a:off x="-47550" y="2619221"/>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rot="-5400000">
            <a:off x="1476512" y="3047950"/>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rot="-5400000" flipH="1">
            <a:off x="714548" y="2619221"/>
            <a:ext cx="857100" cy="7620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rot="5400000" flipH="1">
            <a:off x="714337" y="2190706"/>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rot="5400000" flipH="1">
            <a:off x="714337" y="3047950"/>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rot="-5400000">
            <a:off x="-47416" y="3047950"/>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rot="5400000">
            <a:off x="1476378" y="2619221"/>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rot="-5400000">
            <a:off x="-47416" y="3905326"/>
            <a:ext cx="857100" cy="762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rot="-5400000">
            <a:off x="1476512" y="3905326"/>
            <a:ext cx="857100" cy="762000"/>
          </a:xfrm>
          <a:prstGeom prst="triangle">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rot="5400000">
            <a:off x="-47550" y="4333841"/>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rot="-5400000" flipH="1">
            <a:off x="714548" y="4333841"/>
            <a:ext cx="857100" cy="7620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rot="5400000" flipH="1">
            <a:off x="714337" y="3905326"/>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rot="5400000">
            <a:off x="1476416" y="4333549"/>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txBox="1">
            <a:spLocks noGrp="1"/>
          </p:cNvSpPr>
          <p:nvPr>
            <p:ph type="title"/>
          </p:nvPr>
        </p:nvSpPr>
        <p:spPr>
          <a:xfrm>
            <a:off x="2894475" y="450971"/>
            <a:ext cx="5740800" cy="14427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None/>
              <a:defRPr sz="3600" b="1">
                <a:solidFill>
                  <a:srgbClr val="212121"/>
                </a:solidFill>
              </a:defRPr>
            </a:lvl1pPr>
            <a:lvl2pPr lvl="1" algn="l" rtl="0">
              <a:lnSpc>
                <a:spcPct val="100000"/>
              </a:lnSpc>
              <a:spcBef>
                <a:spcPts val="0"/>
              </a:spcBef>
              <a:spcAft>
                <a:spcPts val="0"/>
              </a:spcAft>
              <a:buNone/>
              <a:defRPr sz="3600" b="1">
                <a:solidFill>
                  <a:srgbClr val="212121"/>
                </a:solidFill>
              </a:defRPr>
            </a:lvl2pPr>
            <a:lvl3pPr lvl="2" algn="l" rtl="0">
              <a:lnSpc>
                <a:spcPct val="100000"/>
              </a:lnSpc>
              <a:spcBef>
                <a:spcPts val="0"/>
              </a:spcBef>
              <a:spcAft>
                <a:spcPts val="0"/>
              </a:spcAft>
              <a:buNone/>
              <a:defRPr sz="3600" b="1">
                <a:solidFill>
                  <a:srgbClr val="212121"/>
                </a:solidFill>
              </a:defRPr>
            </a:lvl3pPr>
            <a:lvl4pPr lvl="3" algn="l" rtl="0">
              <a:lnSpc>
                <a:spcPct val="100000"/>
              </a:lnSpc>
              <a:spcBef>
                <a:spcPts val="0"/>
              </a:spcBef>
              <a:spcAft>
                <a:spcPts val="0"/>
              </a:spcAft>
              <a:buNone/>
              <a:defRPr sz="3600" b="1">
                <a:solidFill>
                  <a:srgbClr val="212121"/>
                </a:solidFill>
              </a:defRPr>
            </a:lvl4pPr>
            <a:lvl5pPr lvl="4" algn="l" rtl="0">
              <a:lnSpc>
                <a:spcPct val="100000"/>
              </a:lnSpc>
              <a:spcBef>
                <a:spcPts val="0"/>
              </a:spcBef>
              <a:spcAft>
                <a:spcPts val="0"/>
              </a:spcAft>
              <a:buNone/>
              <a:defRPr sz="3600" b="1">
                <a:solidFill>
                  <a:srgbClr val="212121"/>
                </a:solidFill>
              </a:defRPr>
            </a:lvl5pPr>
            <a:lvl6pPr lvl="5" algn="l" rtl="0">
              <a:lnSpc>
                <a:spcPct val="100000"/>
              </a:lnSpc>
              <a:spcBef>
                <a:spcPts val="0"/>
              </a:spcBef>
              <a:spcAft>
                <a:spcPts val="0"/>
              </a:spcAft>
              <a:buNone/>
              <a:defRPr sz="3600" b="1">
                <a:solidFill>
                  <a:srgbClr val="212121"/>
                </a:solidFill>
              </a:defRPr>
            </a:lvl6pPr>
            <a:lvl7pPr lvl="6" algn="l" rtl="0">
              <a:lnSpc>
                <a:spcPct val="100000"/>
              </a:lnSpc>
              <a:spcBef>
                <a:spcPts val="0"/>
              </a:spcBef>
              <a:spcAft>
                <a:spcPts val="0"/>
              </a:spcAft>
              <a:buNone/>
              <a:defRPr sz="3600" b="1">
                <a:solidFill>
                  <a:srgbClr val="212121"/>
                </a:solidFill>
              </a:defRPr>
            </a:lvl7pPr>
            <a:lvl8pPr lvl="7" algn="l" rtl="0">
              <a:lnSpc>
                <a:spcPct val="100000"/>
              </a:lnSpc>
              <a:spcBef>
                <a:spcPts val="0"/>
              </a:spcBef>
              <a:spcAft>
                <a:spcPts val="0"/>
              </a:spcAft>
              <a:buNone/>
              <a:defRPr sz="3600" b="1">
                <a:solidFill>
                  <a:srgbClr val="212121"/>
                </a:solidFill>
              </a:defRPr>
            </a:lvl8pPr>
            <a:lvl9pPr lvl="8" algn="l" rtl="0">
              <a:lnSpc>
                <a:spcPct val="100000"/>
              </a:lnSpc>
              <a:spcBef>
                <a:spcPts val="0"/>
              </a:spcBef>
              <a:spcAft>
                <a:spcPts val="0"/>
              </a:spcAft>
              <a:buNone/>
              <a:defRPr sz="3600" b="1">
                <a:solidFill>
                  <a:srgbClr val="212121"/>
                </a:solidFill>
              </a:defRPr>
            </a:lvl9pPr>
          </a:lstStyle>
          <a:p>
            <a:endParaRPr/>
          </a:p>
        </p:txBody>
      </p:sp>
      <p:sp>
        <p:nvSpPr>
          <p:cNvPr id="282" name="Google Shape;282;p32"/>
          <p:cNvSpPr txBox="1">
            <a:spLocks noGrp="1"/>
          </p:cNvSpPr>
          <p:nvPr>
            <p:ph type="body" idx="1"/>
          </p:nvPr>
        </p:nvSpPr>
        <p:spPr>
          <a:xfrm>
            <a:off x="2894475" y="1938950"/>
            <a:ext cx="5740800" cy="2649000"/>
          </a:xfrm>
          <a:prstGeom prst="rect">
            <a:avLst/>
          </a:prstGeom>
          <a:noFill/>
        </p:spPr>
        <p:txBody>
          <a:bodyPr spcFirstLastPara="1" wrap="square" lIns="91425" tIns="91425" rIns="91425" bIns="91425" anchor="t" anchorCtr="0">
            <a:noAutofit/>
          </a:bodyPr>
          <a:lstStyle>
            <a:lvl1pPr marL="457200" lvl="0" indent="-355600" algn="l" rtl="0">
              <a:lnSpc>
                <a:spcPct val="115000"/>
              </a:lnSpc>
              <a:spcBef>
                <a:spcPts val="0"/>
              </a:spcBef>
              <a:spcAft>
                <a:spcPts val="0"/>
              </a:spcAft>
              <a:buClr>
                <a:srgbClr val="616161"/>
              </a:buClr>
              <a:buSzPts val="2000"/>
              <a:buChar char="●"/>
              <a:defRPr sz="2000">
                <a:solidFill>
                  <a:srgbClr val="616161"/>
                </a:solidFill>
              </a:defRPr>
            </a:lvl1pPr>
            <a:lvl2pPr marL="914400" lvl="1" indent="-330200" algn="l" rtl="0">
              <a:lnSpc>
                <a:spcPct val="115000"/>
              </a:lnSpc>
              <a:spcBef>
                <a:spcPts val="1600"/>
              </a:spcBef>
              <a:spcAft>
                <a:spcPts val="0"/>
              </a:spcAft>
              <a:buClr>
                <a:srgbClr val="616161"/>
              </a:buClr>
              <a:buSzPts val="1600"/>
              <a:buChar char="○"/>
              <a:defRPr sz="1600">
                <a:solidFill>
                  <a:srgbClr val="616161"/>
                </a:solidFill>
              </a:defRPr>
            </a:lvl2pPr>
            <a:lvl3pPr marL="1371600" lvl="2" indent="-330200" algn="l" rtl="0">
              <a:lnSpc>
                <a:spcPct val="115000"/>
              </a:lnSpc>
              <a:spcBef>
                <a:spcPts val="1600"/>
              </a:spcBef>
              <a:spcAft>
                <a:spcPts val="0"/>
              </a:spcAft>
              <a:buClr>
                <a:srgbClr val="616161"/>
              </a:buClr>
              <a:buSzPts val="1600"/>
              <a:buChar char="■"/>
              <a:defRPr sz="1600">
                <a:solidFill>
                  <a:srgbClr val="616161"/>
                </a:solidFill>
              </a:defRPr>
            </a:lvl3pPr>
            <a:lvl4pPr marL="1828800" lvl="3" indent="-330200" algn="l" rtl="0">
              <a:lnSpc>
                <a:spcPct val="115000"/>
              </a:lnSpc>
              <a:spcBef>
                <a:spcPts val="1600"/>
              </a:spcBef>
              <a:spcAft>
                <a:spcPts val="0"/>
              </a:spcAft>
              <a:buClr>
                <a:srgbClr val="616161"/>
              </a:buClr>
              <a:buSzPts val="1600"/>
              <a:buChar char="●"/>
              <a:defRPr sz="1600">
                <a:solidFill>
                  <a:srgbClr val="616161"/>
                </a:solidFill>
              </a:defRPr>
            </a:lvl4pPr>
            <a:lvl5pPr marL="2286000" lvl="4" indent="-330200" algn="l" rtl="0">
              <a:lnSpc>
                <a:spcPct val="115000"/>
              </a:lnSpc>
              <a:spcBef>
                <a:spcPts val="1600"/>
              </a:spcBef>
              <a:spcAft>
                <a:spcPts val="0"/>
              </a:spcAft>
              <a:buClr>
                <a:srgbClr val="616161"/>
              </a:buClr>
              <a:buSzPts val="1600"/>
              <a:buChar char="○"/>
              <a:defRPr sz="1600">
                <a:solidFill>
                  <a:srgbClr val="616161"/>
                </a:solidFill>
              </a:defRPr>
            </a:lvl5pPr>
            <a:lvl6pPr marL="2743200" lvl="5" indent="-330200" algn="l" rtl="0">
              <a:lnSpc>
                <a:spcPct val="115000"/>
              </a:lnSpc>
              <a:spcBef>
                <a:spcPts val="1600"/>
              </a:spcBef>
              <a:spcAft>
                <a:spcPts val="0"/>
              </a:spcAft>
              <a:buClr>
                <a:srgbClr val="616161"/>
              </a:buClr>
              <a:buSzPts val="1600"/>
              <a:buChar char="■"/>
              <a:defRPr sz="1600">
                <a:solidFill>
                  <a:srgbClr val="616161"/>
                </a:solidFill>
              </a:defRPr>
            </a:lvl6pPr>
            <a:lvl7pPr marL="3200400" lvl="6" indent="-330200" algn="l" rtl="0">
              <a:lnSpc>
                <a:spcPct val="115000"/>
              </a:lnSpc>
              <a:spcBef>
                <a:spcPts val="1600"/>
              </a:spcBef>
              <a:spcAft>
                <a:spcPts val="0"/>
              </a:spcAft>
              <a:buClr>
                <a:srgbClr val="616161"/>
              </a:buClr>
              <a:buSzPts val="1600"/>
              <a:buChar char="●"/>
              <a:defRPr sz="1600">
                <a:solidFill>
                  <a:srgbClr val="616161"/>
                </a:solidFill>
              </a:defRPr>
            </a:lvl7pPr>
            <a:lvl8pPr marL="3657600" lvl="7" indent="-330200" algn="l" rtl="0">
              <a:lnSpc>
                <a:spcPct val="115000"/>
              </a:lnSpc>
              <a:spcBef>
                <a:spcPts val="1600"/>
              </a:spcBef>
              <a:spcAft>
                <a:spcPts val="0"/>
              </a:spcAft>
              <a:buClr>
                <a:srgbClr val="616161"/>
              </a:buClr>
              <a:buSzPts val="1600"/>
              <a:buChar char="○"/>
              <a:defRPr sz="1600">
                <a:solidFill>
                  <a:srgbClr val="616161"/>
                </a:solidFill>
              </a:defRPr>
            </a:lvl8pPr>
            <a:lvl9pPr marL="4114800" lvl="8" indent="-330200" algn="l" rtl="0">
              <a:lnSpc>
                <a:spcPct val="115000"/>
              </a:lnSpc>
              <a:spcBef>
                <a:spcPts val="1600"/>
              </a:spcBef>
              <a:spcAft>
                <a:spcPts val="1600"/>
              </a:spcAft>
              <a:buClr>
                <a:srgbClr val="616161"/>
              </a:buClr>
              <a:buSzPts val="1600"/>
              <a:buChar char="■"/>
              <a:defRPr sz="1600">
                <a:solidFill>
                  <a:srgbClr val="616161"/>
                </a:solidFill>
              </a:defRPr>
            </a:lvl9pPr>
          </a:lstStyle>
          <a:p>
            <a:endParaRPr/>
          </a:p>
        </p:txBody>
      </p:sp>
      <p:sp>
        <p:nvSpPr>
          <p:cNvPr id="283" name="Google Shape;283;p3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16161"/>
                </a:solidFill>
              </a:defRPr>
            </a:lvl1pPr>
            <a:lvl2pPr lvl="1" algn="r" rtl="0">
              <a:lnSpc>
                <a:spcPct val="100000"/>
              </a:lnSpc>
              <a:spcAft>
                <a:spcPts val="0"/>
              </a:spcAft>
              <a:buNone/>
              <a:defRPr sz="1000">
                <a:solidFill>
                  <a:srgbClr val="616161"/>
                </a:solidFill>
              </a:defRPr>
            </a:lvl2pPr>
            <a:lvl3pPr lvl="2" algn="r" rtl="0">
              <a:lnSpc>
                <a:spcPct val="100000"/>
              </a:lnSpc>
              <a:spcAft>
                <a:spcPts val="0"/>
              </a:spcAft>
              <a:buNone/>
              <a:defRPr sz="1000">
                <a:solidFill>
                  <a:srgbClr val="616161"/>
                </a:solidFill>
              </a:defRPr>
            </a:lvl3pPr>
            <a:lvl4pPr lvl="3" algn="r" rtl="0">
              <a:lnSpc>
                <a:spcPct val="100000"/>
              </a:lnSpc>
              <a:spcAft>
                <a:spcPts val="0"/>
              </a:spcAft>
              <a:buNone/>
              <a:defRPr sz="1000">
                <a:solidFill>
                  <a:srgbClr val="616161"/>
                </a:solidFill>
              </a:defRPr>
            </a:lvl4pPr>
            <a:lvl5pPr lvl="4" algn="r" rtl="0">
              <a:lnSpc>
                <a:spcPct val="100000"/>
              </a:lnSpc>
              <a:spcAft>
                <a:spcPts val="0"/>
              </a:spcAft>
              <a:buNone/>
              <a:defRPr sz="1000">
                <a:solidFill>
                  <a:srgbClr val="616161"/>
                </a:solidFill>
              </a:defRPr>
            </a:lvl5pPr>
            <a:lvl6pPr lvl="5" algn="r" rtl="0">
              <a:lnSpc>
                <a:spcPct val="100000"/>
              </a:lnSpc>
              <a:spcAft>
                <a:spcPts val="0"/>
              </a:spcAft>
              <a:buNone/>
              <a:defRPr sz="1000">
                <a:solidFill>
                  <a:srgbClr val="616161"/>
                </a:solidFill>
              </a:defRPr>
            </a:lvl6pPr>
            <a:lvl7pPr lvl="6" algn="r" rtl="0">
              <a:lnSpc>
                <a:spcPct val="100000"/>
              </a:lnSpc>
              <a:spcAft>
                <a:spcPts val="0"/>
              </a:spcAft>
              <a:buNone/>
              <a:defRPr sz="1000">
                <a:solidFill>
                  <a:srgbClr val="616161"/>
                </a:solidFill>
              </a:defRPr>
            </a:lvl7pPr>
            <a:lvl8pPr lvl="7" algn="r" rtl="0">
              <a:lnSpc>
                <a:spcPct val="100000"/>
              </a:lnSpc>
              <a:spcAft>
                <a:spcPts val="0"/>
              </a:spcAft>
              <a:buNone/>
              <a:defRPr sz="1000">
                <a:solidFill>
                  <a:srgbClr val="616161"/>
                </a:solidFill>
              </a:defRPr>
            </a:lvl8pPr>
            <a:lvl9pPr lvl="8" algn="r" rtl="0">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6">
  <p:cSld name="AUTOLAYOUT_9">
    <p:bg>
      <p:bgPr>
        <a:solidFill>
          <a:srgbClr val="FFFFFF"/>
        </a:solidFill>
        <a:effectLst/>
      </p:bgPr>
    </p:bg>
    <p:spTree>
      <p:nvGrpSpPr>
        <p:cNvPr id="1" name="Shape 284"/>
        <p:cNvGrpSpPr/>
        <p:nvPr/>
      </p:nvGrpSpPr>
      <p:grpSpPr>
        <a:xfrm>
          <a:off x="0" y="0"/>
          <a:ext cx="0" cy="0"/>
          <a:chOff x="0" y="0"/>
          <a:chExt cx="0" cy="0"/>
        </a:xfrm>
      </p:grpSpPr>
      <p:sp>
        <p:nvSpPr>
          <p:cNvPr id="285" name="Google Shape;285;p3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4574400" y="0"/>
            <a:ext cx="45696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4844700" y="1040701"/>
            <a:ext cx="4031700" cy="3062100"/>
          </a:xfrm>
          <a:prstGeom prst="rect">
            <a:avLst/>
          </a:prstGeom>
          <a:solidFill>
            <a:schemeClr val="accent1"/>
          </a:solidFill>
          <a:ln w="9525" cap="flat" cmpd="sng">
            <a:solidFill>
              <a:srgbClr val="BDBDBD"/>
            </a:solidFill>
            <a:prstDash val="solid"/>
            <a:miter lim="8000"/>
            <a:headEnd type="none" w="sm" len="sm"/>
            <a:tailEnd type="none" w="sm" len="sm"/>
          </a:ln>
          <a:effectLst>
            <a:outerShdw blurRad="50800" dist="38100" dir="5400000" algn="t" rotWithShape="0">
              <a:srgbClr val="000000">
                <a:alpha val="298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88" name="Google Shape;288;p33"/>
          <p:cNvSpPr txBox="1">
            <a:spLocks noGrp="1"/>
          </p:cNvSpPr>
          <p:nvPr>
            <p:ph type="title"/>
          </p:nvPr>
        </p:nvSpPr>
        <p:spPr>
          <a:xfrm>
            <a:off x="291875" y="406900"/>
            <a:ext cx="3978000" cy="13887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Clr>
                <a:schemeClr val="dk1"/>
              </a:buClr>
              <a:buSzPts val="3000"/>
              <a:buNone/>
              <a:defRPr sz="3000" b="1">
                <a:solidFill>
                  <a:schemeClr val="accent1"/>
                </a:solidFill>
              </a:defRPr>
            </a:lvl1pPr>
            <a:lvl2pPr lvl="1" algn="l" rtl="0">
              <a:lnSpc>
                <a:spcPct val="100000"/>
              </a:lnSpc>
              <a:spcBef>
                <a:spcPts val="0"/>
              </a:spcBef>
              <a:spcAft>
                <a:spcPts val="0"/>
              </a:spcAft>
              <a:buClr>
                <a:schemeClr val="dk1"/>
              </a:buClr>
              <a:buSzPts val="3000"/>
              <a:buNone/>
              <a:defRPr sz="3000" b="1">
                <a:solidFill>
                  <a:schemeClr val="accent1"/>
                </a:solidFill>
              </a:defRPr>
            </a:lvl2pPr>
            <a:lvl3pPr lvl="2" algn="l" rtl="0">
              <a:lnSpc>
                <a:spcPct val="100000"/>
              </a:lnSpc>
              <a:spcBef>
                <a:spcPts val="0"/>
              </a:spcBef>
              <a:spcAft>
                <a:spcPts val="0"/>
              </a:spcAft>
              <a:buClr>
                <a:schemeClr val="dk1"/>
              </a:buClr>
              <a:buSzPts val="3000"/>
              <a:buNone/>
              <a:defRPr sz="3000" b="1">
                <a:solidFill>
                  <a:schemeClr val="accent1"/>
                </a:solidFill>
              </a:defRPr>
            </a:lvl3pPr>
            <a:lvl4pPr lvl="3" algn="l" rtl="0">
              <a:lnSpc>
                <a:spcPct val="100000"/>
              </a:lnSpc>
              <a:spcBef>
                <a:spcPts val="0"/>
              </a:spcBef>
              <a:spcAft>
                <a:spcPts val="0"/>
              </a:spcAft>
              <a:buClr>
                <a:schemeClr val="dk1"/>
              </a:buClr>
              <a:buSzPts val="3000"/>
              <a:buNone/>
              <a:defRPr sz="3000" b="1">
                <a:solidFill>
                  <a:schemeClr val="accent1"/>
                </a:solidFill>
              </a:defRPr>
            </a:lvl4pPr>
            <a:lvl5pPr lvl="4" algn="l" rtl="0">
              <a:lnSpc>
                <a:spcPct val="100000"/>
              </a:lnSpc>
              <a:spcBef>
                <a:spcPts val="0"/>
              </a:spcBef>
              <a:spcAft>
                <a:spcPts val="0"/>
              </a:spcAft>
              <a:buClr>
                <a:schemeClr val="dk1"/>
              </a:buClr>
              <a:buSzPts val="3000"/>
              <a:buNone/>
              <a:defRPr sz="3000" b="1">
                <a:solidFill>
                  <a:schemeClr val="accent1"/>
                </a:solidFill>
              </a:defRPr>
            </a:lvl5pPr>
            <a:lvl6pPr lvl="5" algn="l" rtl="0">
              <a:lnSpc>
                <a:spcPct val="100000"/>
              </a:lnSpc>
              <a:spcBef>
                <a:spcPts val="0"/>
              </a:spcBef>
              <a:spcAft>
                <a:spcPts val="0"/>
              </a:spcAft>
              <a:buClr>
                <a:schemeClr val="dk1"/>
              </a:buClr>
              <a:buSzPts val="3000"/>
              <a:buNone/>
              <a:defRPr sz="3000" b="1">
                <a:solidFill>
                  <a:schemeClr val="accent1"/>
                </a:solidFill>
              </a:defRPr>
            </a:lvl6pPr>
            <a:lvl7pPr lvl="6" algn="l" rtl="0">
              <a:lnSpc>
                <a:spcPct val="100000"/>
              </a:lnSpc>
              <a:spcBef>
                <a:spcPts val="0"/>
              </a:spcBef>
              <a:spcAft>
                <a:spcPts val="0"/>
              </a:spcAft>
              <a:buClr>
                <a:schemeClr val="dk1"/>
              </a:buClr>
              <a:buSzPts val="3000"/>
              <a:buNone/>
              <a:defRPr sz="3000" b="1">
                <a:solidFill>
                  <a:schemeClr val="accent1"/>
                </a:solidFill>
              </a:defRPr>
            </a:lvl7pPr>
            <a:lvl8pPr lvl="7" algn="l" rtl="0">
              <a:lnSpc>
                <a:spcPct val="100000"/>
              </a:lnSpc>
              <a:spcBef>
                <a:spcPts val="0"/>
              </a:spcBef>
              <a:spcAft>
                <a:spcPts val="0"/>
              </a:spcAft>
              <a:buClr>
                <a:schemeClr val="dk1"/>
              </a:buClr>
              <a:buSzPts val="3000"/>
              <a:buNone/>
              <a:defRPr sz="3000" b="1">
                <a:solidFill>
                  <a:schemeClr val="accent1"/>
                </a:solidFill>
              </a:defRPr>
            </a:lvl8pPr>
            <a:lvl9pPr lvl="8" algn="l" rtl="0">
              <a:lnSpc>
                <a:spcPct val="100000"/>
              </a:lnSpc>
              <a:spcBef>
                <a:spcPts val="0"/>
              </a:spcBef>
              <a:spcAft>
                <a:spcPts val="0"/>
              </a:spcAft>
              <a:buClr>
                <a:schemeClr val="dk1"/>
              </a:buClr>
              <a:buSzPts val="3000"/>
              <a:buNone/>
              <a:defRPr sz="3000" b="1">
                <a:solidFill>
                  <a:schemeClr val="accent1"/>
                </a:solidFill>
              </a:defRPr>
            </a:lvl9pPr>
          </a:lstStyle>
          <a:p>
            <a:endParaRPr/>
          </a:p>
        </p:txBody>
      </p:sp>
      <p:sp>
        <p:nvSpPr>
          <p:cNvPr id="289" name="Google Shape;289;p33"/>
          <p:cNvSpPr txBox="1">
            <a:spLocks noGrp="1"/>
          </p:cNvSpPr>
          <p:nvPr>
            <p:ph type="body" idx="1"/>
          </p:nvPr>
        </p:nvSpPr>
        <p:spPr>
          <a:xfrm>
            <a:off x="291950" y="1854951"/>
            <a:ext cx="3978000" cy="25770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290" name="Google Shape;290;p3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1228050" y="1958550"/>
            <a:ext cx="2817600" cy="249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 name="Google Shape;24;p5"/>
          <p:cNvSpPr txBox="1">
            <a:spLocks noGrp="1"/>
          </p:cNvSpPr>
          <p:nvPr>
            <p:ph type="body" idx="2"/>
          </p:nvPr>
        </p:nvSpPr>
        <p:spPr>
          <a:xfrm>
            <a:off x="5098350" y="1958550"/>
            <a:ext cx="2817600" cy="249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5" name="Google Shape;25;p5"/>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cxnSp>
        <p:nvCxnSpPr>
          <p:cNvPr id="28" name="Google Shape;28;p5"/>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cxnSp>
        <p:nvCxnSpPr>
          <p:cNvPr id="29" name="Google Shape;29;p5"/>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
        <p:nvSpPr>
          <p:cNvPr id="30" name="Google Shape;30;p5"/>
          <p:cNvSpPr txBox="1">
            <a:spLocks noGrp="1"/>
          </p:cNvSpPr>
          <p:nvPr>
            <p:ph type="title" idx="3"/>
          </p:nvPr>
        </p:nvSpPr>
        <p:spPr>
          <a:xfrm>
            <a:off x="1228048" y="1163688"/>
            <a:ext cx="2506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1" name="Google Shape;31;p5"/>
          <p:cNvSpPr txBox="1">
            <a:spLocks noGrp="1"/>
          </p:cNvSpPr>
          <p:nvPr>
            <p:ph type="title" idx="4"/>
          </p:nvPr>
        </p:nvSpPr>
        <p:spPr>
          <a:xfrm>
            <a:off x="5098348" y="1163675"/>
            <a:ext cx="2506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6"/>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6"/>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36" name="Google Shape;36;p6"/>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cxnSp>
        <p:nvCxnSpPr>
          <p:cNvPr id="37" name="Google Shape;37;p6"/>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5284325" y="9901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5284325" y="1824150"/>
            <a:ext cx="2808000" cy="2024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1" name="Google Shape;41;p7"/>
          <p:cNvSpPr/>
          <p:nvPr/>
        </p:nvSpPr>
        <p:spPr>
          <a:xfrm>
            <a:off x="-13825" y="-13825"/>
            <a:ext cx="4535700" cy="38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7"/>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43" name="Google Shape;43;p7"/>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44"/>
        <p:cNvGrpSpPr/>
        <p:nvPr/>
      </p:nvGrpSpPr>
      <p:grpSpPr>
        <a:xfrm>
          <a:off x="0" y="0"/>
          <a:ext cx="0" cy="0"/>
          <a:chOff x="0" y="0"/>
          <a:chExt cx="0" cy="0"/>
        </a:xfrm>
      </p:grpSpPr>
      <p:grpSp>
        <p:nvGrpSpPr>
          <p:cNvPr id="45" name="Google Shape;45;p8"/>
          <p:cNvGrpSpPr/>
          <p:nvPr/>
        </p:nvGrpSpPr>
        <p:grpSpPr>
          <a:xfrm>
            <a:off x="0" y="0"/>
            <a:ext cx="9144000" cy="5143475"/>
            <a:chOff x="0" y="0"/>
            <a:chExt cx="9144000" cy="5143475"/>
          </a:xfrm>
        </p:grpSpPr>
        <p:grpSp>
          <p:nvGrpSpPr>
            <p:cNvPr id="46" name="Google Shape;46;p8"/>
            <p:cNvGrpSpPr/>
            <p:nvPr/>
          </p:nvGrpSpPr>
          <p:grpSpPr>
            <a:xfrm>
              <a:off x="0" y="0"/>
              <a:ext cx="9144000" cy="5143475"/>
              <a:chOff x="0" y="0"/>
              <a:chExt cx="9144000" cy="5143475"/>
            </a:xfrm>
          </p:grpSpPr>
          <p:sp>
            <p:nvSpPr>
              <p:cNvPr id="47" name="Google Shape;47;p8"/>
              <p:cNvSpPr/>
              <p:nvPr/>
            </p:nvSpPr>
            <p:spPr>
              <a:xfrm>
                <a:off x="0" y="4748000"/>
                <a:ext cx="9144000" cy="3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0" y="0"/>
                <a:ext cx="9144000" cy="3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a:off x="-2215050" y="2533025"/>
                <a:ext cx="4825500" cy="3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5400000">
                <a:off x="6533550" y="2533025"/>
                <a:ext cx="4825500" cy="3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8"/>
            <p:cNvSpPr/>
            <p:nvPr/>
          </p:nvSpPr>
          <p:spPr>
            <a:xfrm>
              <a:off x="1490850" y="3577150"/>
              <a:ext cx="6162300" cy="12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8"/>
          <p:cNvSpPr txBox="1">
            <a:spLocks noGrp="1"/>
          </p:cNvSpPr>
          <p:nvPr>
            <p:ph type="title"/>
          </p:nvPr>
        </p:nvSpPr>
        <p:spPr>
          <a:xfrm>
            <a:off x="1651650" y="3722750"/>
            <a:ext cx="5840700" cy="10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subTitle" idx="1"/>
          </p:nvPr>
        </p:nvSpPr>
        <p:spPr>
          <a:xfrm>
            <a:off x="705225" y="1135125"/>
            <a:ext cx="2588100" cy="27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5" name="Google Shape;55;p9"/>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9"/>
          <p:cNvSpPr/>
          <p:nvPr/>
        </p:nvSpPr>
        <p:spPr>
          <a:xfrm>
            <a:off x="4243400" y="625525"/>
            <a:ext cx="4900500" cy="450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txBox="1">
            <a:spLocks noGrp="1"/>
          </p:cNvSpPr>
          <p:nvPr>
            <p:ph type="body" idx="2"/>
          </p:nvPr>
        </p:nvSpPr>
        <p:spPr>
          <a:xfrm>
            <a:off x="4698575" y="3174475"/>
            <a:ext cx="3559500" cy="141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17500" rtl="0">
              <a:spcBef>
                <a:spcPts val="1600"/>
              </a:spcBef>
              <a:spcAft>
                <a:spcPts val="0"/>
              </a:spcAft>
              <a:buClr>
                <a:srgbClr val="FFFFFF"/>
              </a:buClr>
              <a:buSzPts val="14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17500" rtl="0">
              <a:spcBef>
                <a:spcPts val="1600"/>
              </a:spcBef>
              <a:spcAft>
                <a:spcPts val="0"/>
              </a:spcAft>
              <a:buClr>
                <a:srgbClr val="FFFFFF"/>
              </a:buClr>
              <a:buSzPts val="1400"/>
              <a:buChar char="○"/>
              <a:defRPr>
                <a:solidFill>
                  <a:srgbClr val="FFFFFF"/>
                </a:solidFill>
              </a:defRPr>
            </a:lvl5pPr>
            <a:lvl6pPr marL="2743200" lvl="5" indent="-317500" rtl="0">
              <a:spcBef>
                <a:spcPts val="1600"/>
              </a:spcBef>
              <a:spcAft>
                <a:spcPts val="0"/>
              </a:spcAft>
              <a:buClr>
                <a:srgbClr val="FFFFFF"/>
              </a:buClr>
              <a:buSzPts val="1400"/>
              <a:buChar char="■"/>
              <a:defRPr>
                <a:solidFill>
                  <a:srgbClr val="FFFFFF"/>
                </a:solidFill>
              </a:defRPr>
            </a:lvl6pPr>
            <a:lvl7pPr marL="3200400" lvl="6" indent="-317500" rtl="0">
              <a:spcBef>
                <a:spcPts val="1600"/>
              </a:spcBef>
              <a:spcAft>
                <a:spcPts val="0"/>
              </a:spcAft>
              <a:buClr>
                <a:srgbClr val="FFFFFF"/>
              </a:buClr>
              <a:buSzPts val="1400"/>
              <a:buChar char="●"/>
              <a:defRPr>
                <a:solidFill>
                  <a:srgbClr val="FFFFFF"/>
                </a:solidFill>
              </a:defRPr>
            </a:lvl7pPr>
            <a:lvl8pPr marL="3657600" lvl="7" indent="-317500" rtl="0">
              <a:spcBef>
                <a:spcPts val="1600"/>
              </a:spcBef>
              <a:spcAft>
                <a:spcPts val="0"/>
              </a:spcAft>
              <a:buClr>
                <a:srgbClr val="FFFFFF"/>
              </a:buClr>
              <a:buSzPts val="1400"/>
              <a:buChar char="○"/>
              <a:defRPr>
                <a:solidFill>
                  <a:srgbClr val="FFFFFF"/>
                </a:solidFill>
              </a:defRPr>
            </a:lvl8pPr>
            <a:lvl9pPr marL="4114800" lvl="8" indent="-317500" rtl="0">
              <a:spcBef>
                <a:spcPts val="1600"/>
              </a:spcBef>
              <a:spcAft>
                <a:spcPts val="1600"/>
              </a:spcAft>
              <a:buClr>
                <a:srgbClr val="FFFFFF"/>
              </a:buClr>
              <a:buSzPts val="1400"/>
              <a:buChar char="■"/>
              <a:defRPr>
                <a:solidFill>
                  <a:srgbClr val="FFFFFF"/>
                </a:solidFill>
              </a:defRPr>
            </a:lvl9pPr>
          </a:lstStyle>
          <a:p>
            <a:endParaRPr/>
          </a:p>
        </p:txBody>
      </p:sp>
      <p:cxnSp>
        <p:nvCxnSpPr>
          <p:cNvPr id="58" name="Google Shape;58;p9"/>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59" name="Google Shape;59;p9"/>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rgbClr val="FFFFFF"/>
                </a:solidFill>
              </a:rPr>
              <a:t>COVID-19</a:t>
            </a:r>
            <a:endParaRPr sz="900">
              <a:solidFill>
                <a:srgbClr val="FFFFFF"/>
              </a:solidFill>
            </a:endParaRPr>
          </a:p>
        </p:txBody>
      </p:sp>
      <p:cxnSp>
        <p:nvCxnSpPr>
          <p:cNvPr id="60" name="Google Shape;60;p9"/>
          <p:cNvCxnSpPr/>
          <p:nvPr/>
        </p:nvCxnSpPr>
        <p:spPr>
          <a:xfrm rot="10800000">
            <a:off x="4248225" y="4940300"/>
            <a:ext cx="43440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3" name="Google Shape;63;p10"/>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64" name="Google Shape;64;p10"/>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2800"/>
              <a:buNone/>
              <a:defRPr sz="2800">
                <a:solidFill>
                  <a:schemeClr val="accent1"/>
                </a:solidFill>
              </a:defRPr>
            </a:lvl2pPr>
            <a:lvl3pPr lvl="2" rtl="0">
              <a:spcBef>
                <a:spcPts val="0"/>
              </a:spcBef>
              <a:spcAft>
                <a:spcPts val="0"/>
              </a:spcAft>
              <a:buClr>
                <a:schemeClr val="accent1"/>
              </a:buClr>
              <a:buSzPts val="2800"/>
              <a:buNone/>
              <a:defRPr sz="2800">
                <a:solidFill>
                  <a:schemeClr val="accent1"/>
                </a:solidFill>
              </a:defRPr>
            </a:lvl3pPr>
            <a:lvl4pPr lvl="3" rtl="0">
              <a:spcBef>
                <a:spcPts val="0"/>
              </a:spcBef>
              <a:spcAft>
                <a:spcPts val="0"/>
              </a:spcAft>
              <a:buClr>
                <a:schemeClr val="accent1"/>
              </a:buClr>
              <a:buSzPts val="2800"/>
              <a:buNone/>
              <a:defRPr sz="2800">
                <a:solidFill>
                  <a:schemeClr val="accent1"/>
                </a:solidFill>
              </a:defRPr>
            </a:lvl4pPr>
            <a:lvl5pPr lvl="4" rtl="0">
              <a:spcBef>
                <a:spcPts val="0"/>
              </a:spcBef>
              <a:spcAft>
                <a:spcPts val="0"/>
              </a:spcAft>
              <a:buClr>
                <a:schemeClr val="accent1"/>
              </a:buClr>
              <a:buSzPts val="2800"/>
              <a:buNone/>
              <a:defRPr sz="2800">
                <a:solidFill>
                  <a:schemeClr val="accent1"/>
                </a:solidFill>
              </a:defRPr>
            </a:lvl5pPr>
            <a:lvl6pPr lvl="5" rtl="0">
              <a:spcBef>
                <a:spcPts val="0"/>
              </a:spcBef>
              <a:spcAft>
                <a:spcPts val="0"/>
              </a:spcAft>
              <a:buClr>
                <a:schemeClr val="accent1"/>
              </a:buClr>
              <a:buSzPts val="2800"/>
              <a:buNone/>
              <a:defRPr sz="2800">
                <a:solidFill>
                  <a:schemeClr val="accent1"/>
                </a:solidFill>
              </a:defRPr>
            </a:lvl6pPr>
            <a:lvl7pPr lvl="6" rtl="0">
              <a:spcBef>
                <a:spcPts val="0"/>
              </a:spcBef>
              <a:spcAft>
                <a:spcPts val="0"/>
              </a:spcAft>
              <a:buClr>
                <a:schemeClr val="accent1"/>
              </a:buClr>
              <a:buSzPts val="2800"/>
              <a:buNone/>
              <a:defRPr sz="2800">
                <a:solidFill>
                  <a:schemeClr val="accent1"/>
                </a:solidFill>
              </a:defRPr>
            </a:lvl7pPr>
            <a:lvl8pPr lvl="7" rtl="0">
              <a:spcBef>
                <a:spcPts val="0"/>
              </a:spcBef>
              <a:spcAft>
                <a:spcPts val="0"/>
              </a:spcAft>
              <a:buClr>
                <a:schemeClr val="accent1"/>
              </a:buClr>
              <a:buSzPts val="2800"/>
              <a:buNone/>
              <a:defRPr sz="2800">
                <a:solidFill>
                  <a:schemeClr val="accent1"/>
                </a:solidFill>
              </a:defRPr>
            </a:lvl8pPr>
            <a:lvl9pPr lvl="8" rtl="0">
              <a:spcBef>
                <a:spcPts val="0"/>
              </a:spcBef>
              <a:spcAft>
                <a:spcPts val="0"/>
              </a:spcAft>
              <a:buClr>
                <a:schemeClr val="accent1"/>
              </a:buClr>
              <a:buSzPts val="2800"/>
              <a:buNone/>
              <a:defRPr sz="2800">
                <a:solidFill>
                  <a:schemeClr val="accen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rtl="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32.jpg"/></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002/jmv.26095" TargetMode="External"/><Relationship Id="rId2" Type="http://schemas.openxmlformats.org/officeDocument/2006/relationships/notesSlide" Target="../notesSlides/notesSlide40.xml"/><Relationship Id="rId1" Type="http://schemas.openxmlformats.org/officeDocument/2006/relationships/slideLayout" Target="../slideLayouts/slideLayout22.xml"/><Relationship Id="rId5" Type="http://schemas.openxmlformats.org/officeDocument/2006/relationships/image" Target="../media/image6.jpg"/><Relationship Id="rId4" Type="http://schemas.openxmlformats.org/officeDocument/2006/relationships/hyperlink" Target="https://ssrn.com/abstract=3612850"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4"/>
          <p:cNvSpPr/>
          <p:nvPr/>
        </p:nvSpPr>
        <p:spPr>
          <a:xfrm>
            <a:off x="-55300" y="1731750"/>
            <a:ext cx="5081400" cy="168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txBox="1">
            <a:spLocks noGrp="1"/>
          </p:cNvSpPr>
          <p:nvPr>
            <p:ph type="ctrTitle"/>
          </p:nvPr>
        </p:nvSpPr>
        <p:spPr>
          <a:xfrm>
            <a:off x="267725" y="2056650"/>
            <a:ext cx="4878000" cy="10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1"/>
                </a:solidFill>
              </a:rPr>
              <a:t>Evaluating US Socioeconomic Factors of COVID-Confirmed Cases</a:t>
            </a:r>
            <a:endParaRPr sz="2100">
              <a:solidFill>
                <a:schemeClr val="accent1"/>
              </a:solidFill>
            </a:endParaRPr>
          </a:p>
        </p:txBody>
      </p:sp>
      <p:sp>
        <p:nvSpPr>
          <p:cNvPr id="297" name="Google Shape;297;p34"/>
          <p:cNvSpPr txBox="1">
            <a:spLocks noGrp="1"/>
          </p:cNvSpPr>
          <p:nvPr>
            <p:ph type="subTitle" idx="1"/>
          </p:nvPr>
        </p:nvSpPr>
        <p:spPr>
          <a:xfrm>
            <a:off x="924625" y="4113200"/>
            <a:ext cx="34308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 415/615 Regression</a:t>
            </a:r>
            <a:endParaRPr/>
          </a:p>
          <a:p>
            <a:pPr marL="0" lvl="0" indent="0" algn="l" rtl="0">
              <a:spcBef>
                <a:spcPts val="0"/>
              </a:spcBef>
              <a:spcAft>
                <a:spcPts val="0"/>
              </a:spcAft>
              <a:buNone/>
            </a:pPr>
            <a:r>
              <a:rPr lang="en"/>
              <a:t>Yunting Chiu, Chi Yun Liu, Ana Lim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298" name="Google Shape;298;p34"/>
          <p:cNvCxnSpPr/>
          <p:nvPr/>
        </p:nvCxnSpPr>
        <p:spPr>
          <a:xfrm rot="10800000">
            <a:off x="981700" y="4940300"/>
            <a:ext cx="5530800" cy="0"/>
          </a:xfrm>
          <a:prstGeom prst="straightConnector1">
            <a:avLst/>
          </a:prstGeom>
          <a:noFill/>
          <a:ln w="19050" cap="flat" cmpd="sng">
            <a:solidFill>
              <a:srgbClr val="FFFFFF"/>
            </a:solidFill>
            <a:prstDash val="solid"/>
            <a:round/>
            <a:headEnd type="none" w="med" len="med"/>
            <a:tailEnd type="none" w="med" len="med"/>
          </a:ln>
        </p:spPr>
      </p:cxnSp>
      <p:cxnSp>
        <p:nvCxnSpPr>
          <p:cNvPr id="299" name="Google Shape;299;p34"/>
          <p:cNvCxnSpPr/>
          <p:nvPr/>
        </p:nvCxnSpPr>
        <p:spPr>
          <a:xfrm rot="10800000">
            <a:off x="4348475" y="203200"/>
            <a:ext cx="4203300" cy="0"/>
          </a:xfrm>
          <a:prstGeom prst="straightConnector1">
            <a:avLst/>
          </a:prstGeom>
          <a:noFill/>
          <a:ln w="19050" cap="flat" cmpd="sng">
            <a:solidFill>
              <a:schemeClr val="accent1"/>
            </a:solidFill>
            <a:prstDash val="solid"/>
            <a:round/>
            <a:headEnd type="none" w="med" len="med"/>
            <a:tailEnd type="none" w="med" len="med"/>
          </a:ln>
        </p:spPr>
      </p:cxnSp>
      <p:cxnSp>
        <p:nvCxnSpPr>
          <p:cNvPr id="300" name="Google Shape;300;p34"/>
          <p:cNvCxnSpPr/>
          <p:nvPr/>
        </p:nvCxnSpPr>
        <p:spPr>
          <a:xfrm rot="10800000">
            <a:off x="4355425" y="203200"/>
            <a:ext cx="2979600" cy="0"/>
          </a:xfrm>
          <a:prstGeom prst="straightConnector1">
            <a:avLst/>
          </a:prstGeom>
          <a:noFill/>
          <a:ln w="19050" cap="flat" cmpd="sng">
            <a:solidFill>
              <a:srgbClr val="FFFFFF"/>
            </a:solidFill>
            <a:prstDash val="solid"/>
            <a:round/>
            <a:headEnd type="none" w="med" len="med"/>
            <a:tailEnd type="none" w="med" len="med"/>
          </a:ln>
        </p:spPr>
      </p:cxnSp>
      <p:pic>
        <p:nvPicPr>
          <p:cNvPr id="301" name="Google Shape;301;p34"/>
          <p:cNvPicPr preferRelativeResize="0"/>
          <p:nvPr/>
        </p:nvPicPr>
        <p:blipFill>
          <a:blip r:embed="rId3">
            <a:alphaModFix/>
          </a:blip>
          <a:stretch>
            <a:fillRect/>
          </a:stretch>
        </p:blipFill>
        <p:spPr>
          <a:xfrm>
            <a:off x="4853000" y="817975"/>
            <a:ext cx="4152900" cy="3295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43"/>
          <p:cNvPicPr preferRelativeResize="0"/>
          <p:nvPr/>
        </p:nvPicPr>
        <p:blipFill rotWithShape="1">
          <a:blip r:embed="rId3">
            <a:alphaModFix/>
          </a:blip>
          <a:srcRect t="6016" b="6025"/>
          <a:stretch/>
        </p:blipFill>
        <p:spPr>
          <a:xfrm>
            <a:off x="4420500" y="0"/>
            <a:ext cx="4723497" cy="1937796"/>
          </a:xfrm>
          <a:prstGeom prst="rect">
            <a:avLst/>
          </a:prstGeom>
          <a:noFill/>
          <a:ln>
            <a:noFill/>
          </a:ln>
        </p:spPr>
      </p:pic>
      <p:pic>
        <p:nvPicPr>
          <p:cNvPr id="376" name="Google Shape;376;p43"/>
          <p:cNvPicPr preferRelativeResize="0"/>
          <p:nvPr/>
        </p:nvPicPr>
        <p:blipFill rotWithShape="1">
          <a:blip r:embed="rId4">
            <a:alphaModFix/>
          </a:blip>
          <a:srcRect t="7511" b="7519"/>
          <a:stretch/>
        </p:blipFill>
        <p:spPr>
          <a:xfrm>
            <a:off x="4420500" y="1937800"/>
            <a:ext cx="4723495" cy="1937795"/>
          </a:xfrm>
          <a:prstGeom prst="rect">
            <a:avLst/>
          </a:prstGeom>
          <a:noFill/>
          <a:ln>
            <a:noFill/>
          </a:ln>
        </p:spPr>
      </p:pic>
      <p:sp>
        <p:nvSpPr>
          <p:cNvPr id="377" name="Google Shape;377;p43"/>
          <p:cNvSpPr txBox="1">
            <a:spLocks noGrp="1"/>
          </p:cNvSpPr>
          <p:nvPr>
            <p:ph type="title"/>
          </p:nvPr>
        </p:nvSpPr>
        <p:spPr>
          <a:xfrm>
            <a:off x="311700" y="467375"/>
            <a:ext cx="3954600" cy="278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 Series Data (Count by county)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4"/>
          <p:cNvSpPr txBox="1">
            <a:spLocks noGrp="1"/>
          </p:cNvSpPr>
          <p:nvPr>
            <p:ph type="title"/>
          </p:nvPr>
        </p:nvSpPr>
        <p:spPr>
          <a:xfrm>
            <a:off x="582400" y="2946050"/>
            <a:ext cx="8043000" cy="10869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a:t>We only focused on Confirmed Cases &amp; Death Cases in the US from January 22, 2020 to January 22, 2021.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Racial demographics and median income were added as new variables.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5"/>
          <p:cNvSpPr txBox="1">
            <a:spLocks noGrp="1"/>
          </p:cNvSpPr>
          <p:nvPr>
            <p:ph type="body" idx="1"/>
          </p:nvPr>
        </p:nvSpPr>
        <p:spPr>
          <a:xfrm>
            <a:off x="1228050" y="1958550"/>
            <a:ext cx="2817600" cy="24912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a:p>
        </p:txBody>
      </p:sp>
      <p:sp>
        <p:nvSpPr>
          <p:cNvPr id="388" name="Google Shape;388;p45"/>
          <p:cNvSpPr txBox="1">
            <a:spLocks noGrp="1"/>
          </p:cNvSpPr>
          <p:nvPr>
            <p:ph type="body" idx="2"/>
          </p:nvPr>
        </p:nvSpPr>
        <p:spPr>
          <a:xfrm>
            <a:off x="5098350" y="1958550"/>
            <a:ext cx="2817600" cy="24912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a:p>
        </p:txBody>
      </p:sp>
      <p:sp>
        <p:nvSpPr>
          <p:cNvPr id="389" name="Google Shape;389;p45"/>
          <p:cNvSpPr txBox="1">
            <a:spLocks noGrp="1"/>
          </p:cNvSpPr>
          <p:nvPr>
            <p:ph type="title"/>
          </p:nvPr>
        </p:nvSpPr>
        <p:spPr>
          <a:xfrm>
            <a:off x="465972" y="2217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300"/>
              <a:t>Exploratory Data Analysis</a:t>
            </a:r>
            <a:endParaRPr sz="23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90" name="Google Shape;390;p45"/>
          <p:cNvSpPr txBox="1">
            <a:spLocks noGrp="1"/>
          </p:cNvSpPr>
          <p:nvPr>
            <p:ph type="title" idx="3"/>
          </p:nvPr>
        </p:nvSpPr>
        <p:spPr>
          <a:xfrm>
            <a:off x="1228048" y="1163688"/>
            <a:ext cx="2506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FULL MODEL</a:t>
            </a:r>
            <a:endParaRPr/>
          </a:p>
        </p:txBody>
      </p:sp>
      <p:sp>
        <p:nvSpPr>
          <p:cNvPr id="391" name="Google Shape;391;p45"/>
          <p:cNvSpPr txBox="1">
            <a:spLocks noGrp="1"/>
          </p:cNvSpPr>
          <p:nvPr>
            <p:ph type="title" idx="4"/>
          </p:nvPr>
        </p:nvSpPr>
        <p:spPr>
          <a:xfrm>
            <a:off x="5098348" y="1163675"/>
            <a:ext cx="2506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REDUCED MODEL</a:t>
            </a:r>
            <a:endParaRPr/>
          </a:p>
        </p:txBody>
      </p:sp>
      <p:pic>
        <p:nvPicPr>
          <p:cNvPr id="392" name="Google Shape;392;p45"/>
          <p:cNvPicPr preferRelativeResize="0"/>
          <p:nvPr/>
        </p:nvPicPr>
        <p:blipFill>
          <a:blip r:embed="rId3">
            <a:alphaModFix/>
          </a:blip>
          <a:stretch>
            <a:fillRect/>
          </a:stretch>
        </p:blipFill>
        <p:spPr>
          <a:xfrm>
            <a:off x="76200" y="1073375"/>
            <a:ext cx="8991600" cy="35089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6"/>
          <p:cNvSpPr txBox="1">
            <a:spLocks noGrp="1"/>
          </p:cNvSpPr>
          <p:nvPr>
            <p:ph type="body" idx="1"/>
          </p:nvPr>
        </p:nvSpPr>
        <p:spPr>
          <a:xfrm>
            <a:off x="1228050" y="1958550"/>
            <a:ext cx="2817600" cy="24912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a:p>
        </p:txBody>
      </p:sp>
      <p:sp>
        <p:nvSpPr>
          <p:cNvPr id="398" name="Google Shape;398;p46"/>
          <p:cNvSpPr txBox="1">
            <a:spLocks noGrp="1"/>
          </p:cNvSpPr>
          <p:nvPr>
            <p:ph type="body" idx="2"/>
          </p:nvPr>
        </p:nvSpPr>
        <p:spPr>
          <a:xfrm>
            <a:off x="5098350" y="4314150"/>
            <a:ext cx="3131400" cy="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(Jan. 22, 2020 to Jan. 22, 2021)</a:t>
            </a:r>
            <a:endParaRPr/>
          </a:p>
        </p:txBody>
      </p:sp>
      <p:sp>
        <p:nvSpPr>
          <p:cNvPr id="399" name="Google Shape;399;p46"/>
          <p:cNvSpPr txBox="1">
            <a:spLocks noGrp="1"/>
          </p:cNvSpPr>
          <p:nvPr>
            <p:ph type="title"/>
          </p:nvPr>
        </p:nvSpPr>
        <p:spPr>
          <a:xfrm>
            <a:off x="465972" y="2217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Top 5 Confirmed Covid-19 Cases </a:t>
            </a:r>
            <a:endParaRPr sz="23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0" name="Google Shape;400;p46"/>
          <p:cNvSpPr txBox="1">
            <a:spLocks noGrp="1"/>
          </p:cNvSpPr>
          <p:nvPr>
            <p:ph type="title" idx="3"/>
          </p:nvPr>
        </p:nvSpPr>
        <p:spPr>
          <a:xfrm>
            <a:off x="1228048" y="1163688"/>
            <a:ext cx="2506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FULL MODEL</a:t>
            </a:r>
            <a:endParaRPr/>
          </a:p>
        </p:txBody>
      </p:sp>
      <p:sp>
        <p:nvSpPr>
          <p:cNvPr id="401" name="Google Shape;401;p46"/>
          <p:cNvSpPr txBox="1">
            <a:spLocks noGrp="1"/>
          </p:cNvSpPr>
          <p:nvPr>
            <p:ph type="title" idx="4"/>
          </p:nvPr>
        </p:nvSpPr>
        <p:spPr>
          <a:xfrm>
            <a:off x="5098348" y="1163675"/>
            <a:ext cx="2506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REDUCED MODEL</a:t>
            </a:r>
            <a:endParaRPr/>
          </a:p>
        </p:txBody>
      </p:sp>
      <p:pic>
        <p:nvPicPr>
          <p:cNvPr id="402" name="Google Shape;402;p46"/>
          <p:cNvPicPr preferRelativeResize="0"/>
          <p:nvPr/>
        </p:nvPicPr>
        <p:blipFill>
          <a:blip r:embed="rId3">
            <a:alphaModFix/>
          </a:blip>
          <a:stretch>
            <a:fillRect/>
          </a:stretch>
        </p:blipFill>
        <p:spPr>
          <a:xfrm>
            <a:off x="808875" y="703950"/>
            <a:ext cx="6607326" cy="3610200"/>
          </a:xfrm>
          <a:prstGeom prst="rect">
            <a:avLst/>
          </a:prstGeom>
          <a:noFill/>
          <a:ln>
            <a:noFill/>
          </a:ln>
        </p:spPr>
      </p:pic>
      <p:sp>
        <p:nvSpPr>
          <p:cNvPr id="403" name="Google Shape;403;p4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04" name="Google Shape;404;p4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05" name="Google Shape;405;p4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7"/>
          <p:cNvSpPr txBox="1">
            <a:spLocks noGrp="1"/>
          </p:cNvSpPr>
          <p:nvPr>
            <p:ph type="title"/>
          </p:nvPr>
        </p:nvSpPr>
        <p:spPr>
          <a:xfrm>
            <a:off x="465972" y="2217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Top 5 Death Cases</a:t>
            </a:r>
            <a:endParaRPr sz="23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1" name="Google Shape;411;p47"/>
          <p:cNvSpPr txBox="1">
            <a:spLocks noGrp="1"/>
          </p:cNvSpPr>
          <p:nvPr>
            <p:ph type="title" idx="3"/>
          </p:nvPr>
        </p:nvSpPr>
        <p:spPr>
          <a:xfrm>
            <a:off x="1228048" y="1163688"/>
            <a:ext cx="2506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FULL MODEL</a:t>
            </a:r>
            <a:endParaRPr/>
          </a:p>
        </p:txBody>
      </p:sp>
      <p:sp>
        <p:nvSpPr>
          <p:cNvPr id="412" name="Google Shape;412;p47"/>
          <p:cNvSpPr txBox="1">
            <a:spLocks noGrp="1"/>
          </p:cNvSpPr>
          <p:nvPr>
            <p:ph type="title" idx="4"/>
          </p:nvPr>
        </p:nvSpPr>
        <p:spPr>
          <a:xfrm>
            <a:off x="5098348" y="1163675"/>
            <a:ext cx="2506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REDUCED MODEL</a:t>
            </a:r>
            <a:endParaRPr/>
          </a:p>
        </p:txBody>
      </p:sp>
      <p:pic>
        <p:nvPicPr>
          <p:cNvPr id="413" name="Google Shape;413;p47"/>
          <p:cNvPicPr preferRelativeResize="0"/>
          <p:nvPr/>
        </p:nvPicPr>
        <p:blipFill>
          <a:blip r:embed="rId3">
            <a:alphaModFix/>
          </a:blip>
          <a:stretch>
            <a:fillRect/>
          </a:stretch>
        </p:blipFill>
        <p:spPr>
          <a:xfrm>
            <a:off x="430625" y="747600"/>
            <a:ext cx="7550450" cy="3464700"/>
          </a:xfrm>
          <a:prstGeom prst="rect">
            <a:avLst/>
          </a:prstGeom>
          <a:noFill/>
          <a:ln>
            <a:noFill/>
          </a:ln>
        </p:spPr>
      </p:pic>
      <p:sp>
        <p:nvSpPr>
          <p:cNvPr id="414" name="Google Shape;414;p4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15" name="Google Shape;415;p47"/>
          <p:cNvSpPr txBox="1"/>
          <p:nvPr/>
        </p:nvSpPr>
        <p:spPr>
          <a:xfrm>
            <a:off x="5430575" y="42583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(Jan. 22, 2020 to Jan. 22, 2021)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8"/>
          <p:cNvSpPr txBox="1">
            <a:spLocks noGrp="1"/>
          </p:cNvSpPr>
          <p:nvPr>
            <p:ph type="body" idx="1"/>
          </p:nvPr>
        </p:nvSpPr>
        <p:spPr>
          <a:xfrm>
            <a:off x="1228050" y="1958550"/>
            <a:ext cx="2817600" cy="24912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a:p>
        </p:txBody>
      </p:sp>
      <p:sp>
        <p:nvSpPr>
          <p:cNvPr id="421" name="Google Shape;421;p48"/>
          <p:cNvSpPr txBox="1">
            <a:spLocks noGrp="1"/>
          </p:cNvSpPr>
          <p:nvPr>
            <p:ph type="title"/>
          </p:nvPr>
        </p:nvSpPr>
        <p:spPr>
          <a:xfrm>
            <a:off x="465972" y="2217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Data Visualization</a:t>
            </a:r>
            <a:endParaRPr sz="23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2" name="Google Shape;422;p48"/>
          <p:cNvSpPr txBox="1">
            <a:spLocks noGrp="1"/>
          </p:cNvSpPr>
          <p:nvPr>
            <p:ph type="title" idx="3"/>
          </p:nvPr>
        </p:nvSpPr>
        <p:spPr>
          <a:xfrm>
            <a:off x="1228048" y="1163688"/>
            <a:ext cx="2506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FULL MODEL</a:t>
            </a:r>
            <a:endParaRPr/>
          </a:p>
        </p:txBody>
      </p:sp>
      <p:sp>
        <p:nvSpPr>
          <p:cNvPr id="423" name="Google Shape;423;p4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24" name="Google Shape;424;p4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25" name="Google Shape;425;p4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426" name="Google Shape;426;p48"/>
          <p:cNvPicPr preferRelativeResize="0"/>
          <p:nvPr/>
        </p:nvPicPr>
        <p:blipFill>
          <a:blip r:embed="rId3">
            <a:alphaModFix/>
          </a:blip>
          <a:stretch>
            <a:fillRect/>
          </a:stretch>
        </p:blipFill>
        <p:spPr>
          <a:xfrm>
            <a:off x="1080925" y="749575"/>
            <a:ext cx="6271475" cy="3910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9"/>
          <p:cNvSpPr txBox="1">
            <a:spLocks noGrp="1"/>
          </p:cNvSpPr>
          <p:nvPr>
            <p:ph type="title"/>
          </p:nvPr>
        </p:nvSpPr>
        <p:spPr>
          <a:xfrm>
            <a:off x="465972" y="2217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Dataset for Regression Model</a:t>
            </a:r>
            <a:endParaRPr sz="2300"/>
          </a:p>
          <a:p>
            <a:pPr marL="0" lvl="0" indent="0" algn="l" rtl="0">
              <a:spcBef>
                <a:spcPts val="0"/>
              </a:spcBef>
              <a:spcAft>
                <a:spcPts val="0"/>
              </a:spcAft>
              <a:buNone/>
            </a:pPr>
            <a:endParaRPr sz="2300"/>
          </a:p>
        </p:txBody>
      </p:sp>
      <p:sp>
        <p:nvSpPr>
          <p:cNvPr id="432" name="Google Shape;432;p4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433" name="Google Shape;433;p49"/>
          <p:cNvPicPr preferRelativeResize="0"/>
          <p:nvPr/>
        </p:nvPicPr>
        <p:blipFill>
          <a:blip r:embed="rId3">
            <a:alphaModFix/>
          </a:blip>
          <a:stretch>
            <a:fillRect/>
          </a:stretch>
        </p:blipFill>
        <p:spPr>
          <a:xfrm>
            <a:off x="1236900" y="903000"/>
            <a:ext cx="5844375" cy="376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0"/>
          <p:cNvSpPr txBox="1">
            <a:spLocks noGrp="1"/>
          </p:cNvSpPr>
          <p:nvPr>
            <p:ph type="title"/>
          </p:nvPr>
        </p:nvSpPr>
        <p:spPr>
          <a:xfrm>
            <a:off x="465972" y="2217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Descriptive Statistics</a:t>
            </a:r>
            <a:endParaRPr sz="2300"/>
          </a:p>
          <a:p>
            <a:pPr marL="0" lvl="0" indent="0" algn="l" rtl="0">
              <a:spcBef>
                <a:spcPts val="0"/>
              </a:spcBef>
              <a:spcAft>
                <a:spcPts val="0"/>
              </a:spcAft>
              <a:buNone/>
            </a:pPr>
            <a:endParaRPr sz="2300"/>
          </a:p>
        </p:txBody>
      </p:sp>
      <p:sp>
        <p:nvSpPr>
          <p:cNvPr id="439" name="Google Shape;439;p5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440" name="Google Shape;440;p50"/>
          <p:cNvPicPr preferRelativeResize="0"/>
          <p:nvPr/>
        </p:nvPicPr>
        <p:blipFill>
          <a:blip r:embed="rId3">
            <a:alphaModFix/>
          </a:blip>
          <a:stretch>
            <a:fillRect/>
          </a:stretch>
        </p:blipFill>
        <p:spPr>
          <a:xfrm>
            <a:off x="152400" y="1106300"/>
            <a:ext cx="8839199" cy="2753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1"/>
          <p:cNvSpPr txBox="1">
            <a:spLocks noGrp="1"/>
          </p:cNvSpPr>
          <p:nvPr>
            <p:ph type="title"/>
          </p:nvPr>
        </p:nvSpPr>
        <p:spPr>
          <a:xfrm>
            <a:off x="465972" y="2217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Descriptive Statistics</a:t>
            </a:r>
            <a:endParaRPr sz="2300"/>
          </a:p>
          <a:p>
            <a:pPr marL="0" lvl="0" indent="0" algn="l" rtl="0">
              <a:spcBef>
                <a:spcPts val="0"/>
              </a:spcBef>
              <a:spcAft>
                <a:spcPts val="0"/>
              </a:spcAft>
              <a:buNone/>
            </a:pPr>
            <a:endParaRPr sz="2300"/>
          </a:p>
        </p:txBody>
      </p:sp>
      <p:sp>
        <p:nvSpPr>
          <p:cNvPr id="446" name="Google Shape;446;p5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447" name="Google Shape;447;p51"/>
          <p:cNvPicPr preferRelativeResize="0"/>
          <p:nvPr/>
        </p:nvPicPr>
        <p:blipFill>
          <a:blip r:embed="rId3">
            <a:alphaModFix/>
          </a:blip>
          <a:stretch>
            <a:fillRect/>
          </a:stretch>
        </p:blipFill>
        <p:spPr>
          <a:xfrm>
            <a:off x="152400" y="1106300"/>
            <a:ext cx="8839199" cy="2753675"/>
          </a:xfrm>
          <a:prstGeom prst="rect">
            <a:avLst/>
          </a:prstGeom>
          <a:noFill/>
          <a:ln>
            <a:noFill/>
          </a:ln>
        </p:spPr>
      </p:pic>
      <p:sp>
        <p:nvSpPr>
          <p:cNvPr id="448" name="Google Shape;448;p5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49" name="Google Shape;449;p5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50" name="Google Shape;450;p5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51" name="Google Shape;451;p51"/>
          <p:cNvSpPr txBox="1"/>
          <p:nvPr/>
        </p:nvSpPr>
        <p:spPr>
          <a:xfrm>
            <a:off x="152400" y="1524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Clr>
                <a:schemeClr val="dk1"/>
              </a:buClr>
              <a:buSzPts val="1100"/>
              <a:buFont typeface="Arial"/>
              <a:buNone/>
            </a:pPr>
            <a:endParaRPr/>
          </a:p>
        </p:txBody>
      </p:sp>
      <p:sp>
        <p:nvSpPr>
          <p:cNvPr id="452" name="Google Shape;452;p5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53" name="Google Shape;453;p51"/>
          <p:cNvSpPr txBox="1"/>
          <p:nvPr/>
        </p:nvSpPr>
        <p:spPr>
          <a:xfrm>
            <a:off x="0" y="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454" name="Google Shape;454;p51"/>
          <p:cNvSpPr txBox="1"/>
          <p:nvPr/>
        </p:nvSpPr>
        <p:spPr>
          <a:xfrm>
            <a:off x="152400" y="2472075"/>
            <a:ext cx="4488600" cy="90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455" name="Google Shape;455;p5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52"/>
          <p:cNvPicPr preferRelativeResize="0"/>
          <p:nvPr/>
        </p:nvPicPr>
        <p:blipFill rotWithShape="1">
          <a:blip r:embed="rId3">
            <a:alphaModFix/>
          </a:blip>
          <a:srcRect l="5555" r="5555"/>
          <a:stretch/>
        </p:blipFill>
        <p:spPr>
          <a:xfrm>
            <a:off x="4572000" y="0"/>
            <a:ext cx="4572000" cy="5143501"/>
          </a:xfrm>
          <a:prstGeom prst="rect">
            <a:avLst/>
          </a:prstGeom>
          <a:noFill/>
          <a:ln>
            <a:noFill/>
          </a:ln>
        </p:spPr>
      </p:pic>
      <p:sp>
        <p:nvSpPr>
          <p:cNvPr id="461" name="Google Shape;461;p52"/>
          <p:cNvSpPr txBox="1">
            <a:spLocks noGrp="1"/>
          </p:cNvSpPr>
          <p:nvPr>
            <p:ph type="title"/>
          </p:nvPr>
        </p:nvSpPr>
        <p:spPr>
          <a:xfrm>
            <a:off x="311700" y="205950"/>
            <a:ext cx="3889500" cy="183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Model Assumptions</a:t>
            </a:r>
            <a:endParaRPr/>
          </a:p>
        </p:txBody>
      </p:sp>
      <p:sp>
        <p:nvSpPr>
          <p:cNvPr id="462" name="Google Shape;462;p52"/>
          <p:cNvSpPr txBox="1">
            <a:spLocks noGrp="1"/>
          </p:cNvSpPr>
          <p:nvPr>
            <p:ph type="body" idx="1"/>
          </p:nvPr>
        </p:nvSpPr>
        <p:spPr>
          <a:xfrm>
            <a:off x="311700" y="2234525"/>
            <a:ext cx="3889500" cy="2334300"/>
          </a:xfrm>
          <a:prstGeom prst="rect">
            <a:avLst/>
          </a:prstGeom>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Multicollinearity</a:t>
            </a:r>
            <a:endParaRPr/>
          </a:p>
          <a:p>
            <a:pPr marL="457200" lvl="0" indent="-317500" algn="l" rtl="0">
              <a:spcBef>
                <a:spcPts val="1600"/>
              </a:spcBef>
              <a:spcAft>
                <a:spcPts val="0"/>
              </a:spcAft>
              <a:buSzPts val="1400"/>
              <a:buChar char="●"/>
            </a:pPr>
            <a:r>
              <a:rPr lang="en"/>
              <a:t>Independence</a:t>
            </a:r>
            <a:endParaRPr/>
          </a:p>
          <a:p>
            <a:pPr marL="457200" lvl="0" indent="-317500" algn="l" rtl="0">
              <a:spcBef>
                <a:spcPts val="1600"/>
              </a:spcBef>
              <a:spcAft>
                <a:spcPts val="0"/>
              </a:spcAft>
              <a:buSzPts val="1400"/>
              <a:buChar char="●"/>
            </a:pPr>
            <a:r>
              <a:rPr lang="en"/>
              <a:t>Linearity</a:t>
            </a:r>
            <a:endParaRPr/>
          </a:p>
          <a:p>
            <a:pPr marL="457200" lvl="0" indent="-317500" algn="l" rtl="0">
              <a:spcBef>
                <a:spcPts val="1600"/>
              </a:spcBef>
              <a:spcAft>
                <a:spcPts val="0"/>
              </a:spcAft>
              <a:buSzPts val="1400"/>
              <a:buChar char="●"/>
            </a:pPr>
            <a:r>
              <a:rPr lang="en"/>
              <a:t>Homoscedasticity</a:t>
            </a:r>
            <a:endParaRPr/>
          </a:p>
          <a:p>
            <a:pPr marL="457200" lvl="0" indent="-317500" algn="l" rtl="0">
              <a:spcBef>
                <a:spcPts val="1600"/>
              </a:spcBef>
              <a:spcAft>
                <a:spcPts val="1600"/>
              </a:spcAft>
              <a:buSzPts val="1400"/>
              <a:buChar char="●"/>
            </a:pPr>
            <a:r>
              <a:rPr lang="en"/>
              <a:t>Normality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1355725" y="769934"/>
            <a:ext cx="39579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307" name="Google Shape;307;p35"/>
          <p:cNvSpPr txBox="1">
            <a:spLocks noGrp="1"/>
          </p:cNvSpPr>
          <p:nvPr>
            <p:ph type="subTitle" idx="1"/>
          </p:nvPr>
        </p:nvSpPr>
        <p:spPr>
          <a:xfrm>
            <a:off x="1355725" y="991934"/>
            <a:ext cx="3957900" cy="3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 introduction of our research</a:t>
            </a:r>
            <a:endParaRPr/>
          </a:p>
        </p:txBody>
      </p:sp>
      <p:sp>
        <p:nvSpPr>
          <p:cNvPr id="308" name="Google Shape;308;p35"/>
          <p:cNvSpPr txBox="1">
            <a:spLocks noGrp="1"/>
          </p:cNvSpPr>
          <p:nvPr>
            <p:ph type="title" idx="2"/>
          </p:nvPr>
        </p:nvSpPr>
        <p:spPr>
          <a:xfrm>
            <a:off x="689200" y="619763"/>
            <a:ext cx="770100" cy="54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0</a:t>
            </a:r>
            <a:r>
              <a:rPr lang="en"/>
              <a:t>0</a:t>
            </a:r>
            <a:r>
              <a:rPr lang="en">
                <a:solidFill>
                  <a:schemeClr val="accent2"/>
                </a:solidFill>
              </a:rPr>
              <a:t>.</a:t>
            </a:r>
            <a:endParaRPr>
              <a:solidFill>
                <a:schemeClr val="accent2"/>
              </a:solidFill>
            </a:endParaRPr>
          </a:p>
        </p:txBody>
      </p:sp>
      <p:sp>
        <p:nvSpPr>
          <p:cNvPr id="309" name="Google Shape;309;p35"/>
          <p:cNvSpPr txBox="1">
            <a:spLocks noGrp="1"/>
          </p:cNvSpPr>
          <p:nvPr>
            <p:ph type="title" idx="3"/>
          </p:nvPr>
        </p:nvSpPr>
        <p:spPr>
          <a:xfrm>
            <a:off x="1355725" y="1555159"/>
            <a:ext cx="39579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PROCESS</a:t>
            </a:r>
            <a:endParaRPr/>
          </a:p>
        </p:txBody>
      </p:sp>
      <p:sp>
        <p:nvSpPr>
          <p:cNvPr id="310" name="Google Shape;310;p35"/>
          <p:cNvSpPr txBox="1">
            <a:spLocks noGrp="1"/>
          </p:cNvSpPr>
          <p:nvPr>
            <p:ph type="subTitle" idx="4"/>
          </p:nvPr>
        </p:nvSpPr>
        <p:spPr>
          <a:xfrm>
            <a:off x="1355725" y="1777146"/>
            <a:ext cx="3957900" cy="54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Discussion of literature review and the question of interest</a:t>
            </a:r>
            <a:endParaRPr/>
          </a:p>
        </p:txBody>
      </p:sp>
      <p:sp>
        <p:nvSpPr>
          <p:cNvPr id="311" name="Google Shape;311;p35"/>
          <p:cNvSpPr txBox="1">
            <a:spLocks noGrp="1"/>
          </p:cNvSpPr>
          <p:nvPr>
            <p:ph type="title" idx="5"/>
          </p:nvPr>
        </p:nvSpPr>
        <p:spPr>
          <a:xfrm>
            <a:off x="689200" y="1404988"/>
            <a:ext cx="770100" cy="54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12" name="Google Shape;312;p35"/>
          <p:cNvSpPr txBox="1">
            <a:spLocks noGrp="1"/>
          </p:cNvSpPr>
          <p:nvPr>
            <p:ph type="title" idx="6"/>
          </p:nvPr>
        </p:nvSpPr>
        <p:spPr>
          <a:xfrm>
            <a:off x="1355725" y="2340384"/>
            <a:ext cx="39579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ANALYSIS USING R</a:t>
            </a:r>
            <a:endParaRPr/>
          </a:p>
        </p:txBody>
      </p:sp>
      <p:sp>
        <p:nvSpPr>
          <p:cNvPr id="313" name="Google Shape;313;p35"/>
          <p:cNvSpPr txBox="1">
            <a:spLocks noGrp="1"/>
          </p:cNvSpPr>
          <p:nvPr>
            <p:ph type="subTitle" idx="7"/>
          </p:nvPr>
        </p:nvSpPr>
        <p:spPr>
          <a:xfrm>
            <a:off x="1355725" y="2562375"/>
            <a:ext cx="3957900" cy="54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Applying our research to conduct linear regression analysis using R</a:t>
            </a:r>
            <a:endParaRPr/>
          </a:p>
        </p:txBody>
      </p:sp>
      <p:sp>
        <p:nvSpPr>
          <p:cNvPr id="314" name="Google Shape;314;p35"/>
          <p:cNvSpPr txBox="1">
            <a:spLocks noGrp="1"/>
          </p:cNvSpPr>
          <p:nvPr>
            <p:ph type="title" idx="8"/>
          </p:nvPr>
        </p:nvSpPr>
        <p:spPr>
          <a:xfrm>
            <a:off x="689200" y="2190213"/>
            <a:ext cx="770100" cy="54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15" name="Google Shape;315;p35"/>
          <p:cNvSpPr txBox="1">
            <a:spLocks noGrp="1"/>
          </p:cNvSpPr>
          <p:nvPr>
            <p:ph type="title" idx="9"/>
          </p:nvPr>
        </p:nvSpPr>
        <p:spPr>
          <a:xfrm>
            <a:off x="1355725" y="3125609"/>
            <a:ext cx="39579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 </a:t>
            </a:r>
            <a:endParaRPr/>
          </a:p>
        </p:txBody>
      </p:sp>
      <p:sp>
        <p:nvSpPr>
          <p:cNvPr id="316" name="Google Shape;316;p35"/>
          <p:cNvSpPr txBox="1">
            <a:spLocks noGrp="1"/>
          </p:cNvSpPr>
          <p:nvPr>
            <p:ph type="subTitle" idx="13"/>
          </p:nvPr>
        </p:nvSpPr>
        <p:spPr>
          <a:xfrm>
            <a:off x="1355725" y="3347609"/>
            <a:ext cx="3957900" cy="3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conclusion of our analysis</a:t>
            </a:r>
            <a:endParaRPr/>
          </a:p>
        </p:txBody>
      </p:sp>
      <p:sp>
        <p:nvSpPr>
          <p:cNvPr id="317" name="Google Shape;317;p35"/>
          <p:cNvSpPr txBox="1">
            <a:spLocks noGrp="1"/>
          </p:cNvSpPr>
          <p:nvPr>
            <p:ph type="title" idx="14"/>
          </p:nvPr>
        </p:nvSpPr>
        <p:spPr>
          <a:xfrm>
            <a:off x="689200" y="2975438"/>
            <a:ext cx="770100" cy="54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18" name="Google Shape;318;p35"/>
          <p:cNvSpPr txBox="1">
            <a:spLocks noGrp="1"/>
          </p:cNvSpPr>
          <p:nvPr>
            <p:ph type="title" idx="15"/>
          </p:nvPr>
        </p:nvSpPr>
        <p:spPr>
          <a:xfrm>
            <a:off x="1355725" y="3910834"/>
            <a:ext cx="39579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QUESTIONS</a:t>
            </a:r>
            <a:endParaRPr/>
          </a:p>
        </p:txBody>
      </p:sp>
      <p:sp>
        <p:nvSpPr>
          <p:cNvPr id="319" name="Google Shape;319;p35"/>
          <p:cNvSpPr txBox="1">
            <a:spLocks noGrp="1"/>
          </p:cNvSpPr>
          <p:nvPr>
            <p:ph type="subTitle" idx="16"/>
          </p:nvPr>
        </p:nvSpPr>
        <p:spPr>
          <a:xfrm>
            <a:off x="1355725" y="4132834"/>
            <a:ext cx="3957900" cy="3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Time for questions </a:t>
            </a:r>
            <a:endParaRPr/>
          </a:p>
        </p:txBody>
      </p:sp>
      <p:sp>
        <p:nvSpPr>
          <p:cNvPr id="320" name="Google Shape;320;p35"/>
          <p:cNvSpPr txBox="1">
            <a:spLocks noGrp="1"/>
          </p:cNvSpPr>
          <p:nvPr>
            <p:ph type="title" idx="17"/>
          </p:nvPr>
        </p:nvSpPr>
        <p:spPr>
          <a:xfrm>
            <a:off x="689200" y="3760663"/>
            <a:ext cx="770100" cy="54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pic>
        <p:nvPicPr>
          <p:cNvPr id="321" name="Google Shape;321;p35"/>
          <p:cNvPicPr preferRelativeResize="0"/>
          <p:nvPr/>
        </p:nvPicPr>
        <p:blipFill>
          <a:blip r:embed="rId3">
            <a:alphaModFix/>
          </a:blip>
          <a:stretch>
            <a:fillRect/>
          </a:stretch>
        </p:blipFill>
        <p:spPr>
          <a:xfrm>
            <a:off x="5551815" y="0"/>
            <a:ext cx="3587590" cy="25623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3"/>
          <p:cNvSpPr txBox="1">
            <a:spLocks noGrp="1"/>
          </p:cNvSpPr>
          <p:nvPr>
            <p:ph type="title"/>
          </p:nvPr>
        </p:nvSpPr>
        <p:spPr>
          <a:xfrm>
            <a:off x="465972" y="2217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 Multicollinearity</a:t>
            </a:r>
            <a:endParaRPr sz="2300"/>
          </a:p>
          <a:p>
            <a:pPr marL="0" lvl="0" indent="0" algn="l" rtl="0">
              <a:spcBef>
                <a:spcPts val="0"/>
              </a:spcBef>
              <a:spcAft>
                <a:spcPts val="0"/>
              </a:spcAft>
              <a:buNone/>
            </a:pPr>
            <a:endParaRPr sz="2300"/>
          </a:p>
        </p:txBody>
      </p:sp>
      <p:sp>
        <p:nvSpPr>
          <p:cNvPr id="468" name="Google Shape;468;p5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69" name="Google Shape;469;p5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70" name="Google Shape;470;p5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71" name="Google Shape;471;p5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72" name="Google Shape;472;p53"/>
          <p:cNvSpPr txBox="1"/>
          <p:nvPr/>
        </p:nvSpPr>
        <p:spPr>
          <a:xfrm>
            <a:off x="152400" y="1524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473" name="Google Shape;473;p5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74" name="Google Shape;474;p53"/>
          <p:cNvSpPr txBox="1"/>
          <p:nvPr/>
        </p:nvSpPr>
        <p:spPr>
          <a:xfrm>
            <a:off x="0" y="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475" name="Google Shape;475;p5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476" name="Google Shape;476;p53"/>
          <p:cNvPicPr preferRelativeResize="0"/>
          <p:nvPr/>
        </p:nvPicPr>
        <p:blipFill>
          <a:blip r:embed="rId3">
            <a:alphaModFix/>
          </a:blip>
          <a:stretch>
            <a:fillRect/>
          </a:stretch>
        </p:blipFill>
        <p:spPr>
          <a:xfrm>
            <a:off x="240125" y="615600"/>
            <a:ext cx="8013400" cy="4044275"/>
          </a:xfrm>
          <a:prstGeom prst="rect">
            <a:avLst/>
          </a:prstGeom>
          <a:noFill/>
          <a:ln>
            <a:noFill/>
          </a:ln>
        </p:spPr>
      </p:pic>
      <p:sp>
        <p:nvSpPr>
          <p:cNvPr id="477" name="Google Shape;477;p5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4"/>
          <p:cNvSpPr txBox="1">
            <a:spLocks noGrp="1"/>
          </p:cNvSpPr>
          <p:nvPr>
            <p:ph type="title"/>
          </p:nvPr>
        </p:nvSpPr>
        <p:spPr>
          <a:xfrm>
            <a:off x="370272" y="11097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 Multicollinearity</a:t>
            </a:r>
            <a:endParaRPr sz="2300"/>
          </a:p>
          <a:p>
            <a:pPr marL="0" lvl="0" indent="0" algn="l" rtl="0">
              <a:spcBef>
                <a:spcPts val="0"/>
              </a:spcBef>
              <a:spcAft>
                <a:spcPts val="0"/>
              </a:spcAft>
              <a:buNone/>
            </a:pPr>
            <a:endParaRPr sz="2300"/>
          </a:p>
        </p:txBody>
      </p:sp>
      <p:sp>
        <p:nvSpPr>
          <p:cNvPr id="483" name="Google Shape;483;p5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84" name="Google Shape;484;p5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85" name="Google Shape;485;p5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86" name="Google Shape;486;p5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87" name="Google Shape;487;p54"/>
          <p:cNvSpPr txBox="1"/>
          <p:nvPr/>
        </p:nvSpPr>
        <p:spPr>
          <a:xfrm>
            <a:off x="152400" y="1524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488" name="Google Shape;488;p5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89" name="Google Shape;489;p54"/>
          <p:cNvSpPr txBox="1"/>
          <p:nvPr/>
        </p:nvSpPr>
        <p:spPr>
          <a:xfrm>
            <a:off x="-103675" y="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pic>
        <p:nvPicPr>
          <p:cNvPr id="490" name="Google Shape;490;p54"/>
          <p:cNvPicPr preferRelativeResize="0"/>
          <p:nvPr/>
        </p:nvPicPr>
        <p:blipFill>
          <a:blip r:embed="rId3">
            <a:alphaModFix/>
          </a:blip>
          <a:stretch>
            <a:fillRect/>
          </a:stretch>
        </p:blipFill>
        <p:spPr>
          <a:xfrm>
            <a:off x="88600" y="615600"/>
            <a:ext cx="6474735" cy="4070699"/>
          </a:xfrm>
          <a:prstGeom prst="rect">
            <a:avLst/>
          </a:prstGeom>
          <a:noFill/>
          <a:ln>
            <a:noFill/>
          </a:ln>
        </p:spPr>
      </p:pic>
      <p:sp>
        <p:nvSpPr>
          <p:cNvPr id="491" name="Google Shape;491;p54"/>
          <p:cNvSpPr txBox="1"/>
          <p:nvPr/>
        </p:nvSpPr>
        <p:spPr>
          <a:xfrm>
            <a:off x="6778250" y="1028700"/>
            <a:ext cx="2089200" cy="17238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 sz="2000" b="1" u="sng">
                <a:solidFill>
                  <a:srgbClr val="FF0000"/>
                </a:solidFill>
              </a:rPr>
              <a:t>GOAL</a:t>
            </a:r>
            <a:endParaRPr sz="2000" b="1" u="sng">
              <a:solidFill>
                <a:srgbClr val="FF0000"/>
              </a:solidFill>
            </a:endParaRPr>
          </a:p>
          <a:p>
            <a:pPr marL="0" lvl="0" indent="0" algn="ctr" rtl="0">
              <a:lnSpc>
                <a:spcPct val="200000"/>
              </a:lnSpc>
              <a:spcBef>
                <a:spcPts val="0"/>
              </a:spcBef>
              <a:spcAft>
                <a:spcPts val="0"/>
              </a:spcAft>
              <a:buNone/>
            </a:pPr>
            <a:r>
              <a:rPr lang="en" sz="2000" b="1">
                <a:solidFill>
                  <a:srgbClr val="FF0000"/>
                </a:solidFill>
              </a:rPr>
              <a:t>Tolerance &gt; 0.1</a:t>
            </a:r>
            <a:endParaRPr sz="2000" b="1">
              <a:solidFill>
                <a:srgbClr val="FF0000"/>
              </a:solidFill>
            </a:endParaRPr>
          </a:p>
          <a:p>
            <a:pPr marL="0" lvl="0" indent="0" algn="ctr" rtl="0">
              <a:lnSpc>
                <a:spcPct val="200000"/>
              </a:lnSpc>
              <a:spcBef>
                <a:spcPts val="0"/>
              </a:spcBef>
              <a:spcAft>
                <a:spcPts val="0"/>
              </a:spcAft>
              <a:buNone/>
            </a:pPr>
            <a:r>
              <a:rPr lang="en" sz="2000" b="1">
                <a:solidFill>
                  <a:srgbClr val="FF0000"/>
                </a:solidFill>
              </a:rPr>
              <a:t>VIF &lt; 10</a:t>
            </a:r>
            <a:endParaRPr sz="2000" b="1">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5"/>
          <p:cNvSpPr txBox="1">
            <a:spLocks noGrp="1"/>
          </p:cNvSpPr>
          <p:nvPr>
            <p:ph type="title"/>
          </p:nvPr>
        </p:nvSpPr>
        <p:spPr>
          <a:xfrm>
            <a:off x="215300" y="110975"/>
            <a:ext cx="86520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 Remediation - Removing Highly Correlated Predictors</a:t>
            </a:r>
            <a:endParaRPr sz="2300"/>
          </a:p>
          <a:p>
            <a:pPr marL="0" lvl="0" indent="0" algn="l" rtl="0">
              <a:spcBef>
                <a:spcPts val="0"/>
              </a:spcBef>
              <a:spcAft>
                <a:spcPts val="0"/>
              </a:spcAft>
              <a:buNone/>
            </a:pPr>
            <a:endParaRPr sz="2300"/>
          </a:p>
        </p:txBody>
      </p:sp>
      <p:sp>
        <p:nvSpPr>
          <p:cNvPr id="497" name="Google Shape;497;p5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98" name="Google Shape;498;p5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499" name="Google Shape;499;p5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00" name="Google Shape;500;p55"/>
          <p:cNvSpPr txBox="1"/>
          <p:nvPr/>
        </p:nvSpPr>
        <p:spPr>
          <a:xfrm>
            <a:off x="1810200" y="-398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501" name="Google Shape;501;p55"/>
          <p:cNvPicPr preferRelativeResize="0"/>
          <p:nvPr/>
        </p:nvPicPr>
        <p:blipFill>
          <a:blip r:embed="rId3">
            <a:alphaModFix/>
          </a:blip>
          <a:stretch>
            <a:fillRect/>
          </a:stretch>
        </p:blipFill>
        <p:spPr>
          <a:xfrm>
            <a:off x="678700" y="702575"/>
            <a:ext cx="6820435" cy="4001426"/>
          </a:xfrm>
          <a:prstGeom prst="rect">
            <a:avLst/>
          </a:prstGeom>
          <a:noFill/>
          <a:ln>
            <a:noFill/>
          </a:ln>
        </p:spPr>
      </p:pic>
      <p:cxnSp>
        <p:nvCxnSpPr>
          <p:cNvPr id="502" name="Google Shape;502;p55"/>
          <p:cNvCxnSpPr/>
          <p:nvPr/>
        </p:nvCxnSpPr>
        <p:spPr>
          <a:xfrm rot="10800000" flipH="1">
            <a:off x="1754350" y="1228150"/>
            <a:ext cx="3803700" cy="31800"/>
          </a:xfrm>
          <a:prstGeom prst="straightConnector1">
            <a:avLst/>
          </a:prstGeom>
          <a:noFill/>
          <a:ln w="76200" cap="flat" cmpd="sng">
            <a:solidFill>
              <a:srgbClr val="FF0000"/>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6"/>
          <p:cNvSpPr txBox="1">
            <a:spLocks noGrp="1"/>
          </p:cNvSpPr>
          <p:nvPr>
            <p:ph type="title"/>
          </p:nvPr>
        </p:nvSpPr>
        <p:spPr>
          <a:xfrm>
            <a:off x="348300" y="428200"/>
            <a:ext cx="2351400" cy="43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Remaining Variables</a:t>
            </a:r>
            <a:endParaRPr/>
          </a:p>
        </p:txBody>
      </p:sp>
      <p:sp>
        <p:nvSpPr>
          <p:cNvPr id="508" name="Google Shape;508;p56"/>
          <p:cNvSpPr txBox="1">
            <a:spLocks noGrp="1"/>
          </p:cNvSpPr>
          <p:nvPr>
            <p:ph type="body" idx="1"/>
          </p:nvPr>
        </p:nvSpPr>
        <p:spPr>
          <a:xfrm>
            <a:off x="3539325" y="593900"/>
            <a:ext cx="5090400" cy="40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"confirmed"                                       </a:t>
            </a:r>
            <a:endParaRPr/>
          </a:p>
          <a:p>
            <a:pPr marL="0" lvl="0" indent="0" algn="l" rtl="0">
              <a:spcBef>
                <a:spcPts val="1600"/>
              </a:spcBef>
              <a:spcAft>
                <a:spcPts val="0"/>
              </a:spcAft>
              <a:buNone/>
            </a:pPr>
            <a:r>
              <a:rPr lang="en"/>
              <a:t>[2] "deaths"                                          </a:t>
            </a:r>
            <a:endParaRPr/>
          </a:p>
          <a:p>
            <a:pPr marL="0" lvl="0" indent="0" algn="l" rtl="0">
              <a:spcBef>
                <a:spcPts val="1600"/>
              </a:spcBef>
              <a:spcAft>
                <a:spcPts val="0"/>
              </a:spcAft>
              <a:buNone/>
            </a:pPr>
            <a:r>
              <a:rPr lang="en"/>
              <a:t>[3] "American_Indian_and_Alaska_Native_alone"         </a:t>
            </a:r>
            <a:endParaRPr/>
          </a:p>
          <a:p>
            <a:pPr marL="0" lvl="0" indent="0" algn="l" rtl="0">
              <a:spcBef>
                <a:spcPts val="1600"/>
              </a:spcBef>
              <a:spcAft>
                <a:spcPts val="0"/>
              </a:spcAft>
              <a:buNone/>
            </a:pPr>
            <a:r>
              <a:rPr lang="en"/>
              <a:t>[4] "Asian_alone"                                     </a:t>
            </a:r>
            <a:endParaRPr/>
          </a:p>
          <a:p>
            <a:pPr marL="0" lvl="0" indent="0" algn="l" rtl="0">
              <a:spcBef>
                <a:spcPts val="1600"/>
              </a:spcBef>
              <a:spcAft>
                <a:spcPts val="0"/>
              </a:spcAft>
              <a:buNone/>
            </a:pPr>
            <a:r>
              <a:rPr lang="en"/>
              <a:t>[5] "Black_or_African_American_alone"                 </a:t>
            </a:r>
            <a:endParaRPr/>
          </a:p>
          <a:p>
            <a:pPr marL="0" lvl="0" indent="0" algn="l" rtl="0">
              <a:spcBef>
                <a:spcPts val="1600"/>
              </a:spcBef>
              <a:spcAft>
                <a:spcPts val="0"/>
              </a:spcAft>
              <a:buNone/>
            </a:pPr>
            <a:r>
              <a:rPr lang="en"/>
              <a:t>[6] </a:t>
            </a:r>
            <a:r>
              <a:rPr lang="en" sz="1300"/>
              <a:t>"Native_Hawaiian_and_Other_Pacific_Islander_alone"</a:t>
            </a:r>
            <a:endParaRPr sz="1300"/>
          </a:p>
          <a:p>
            <a:pPr marL="0" lvl="0" indent="0" algn="l" rtl="0">
              <a:spcBef>
                <a:spcPts val="1600"/>
              </a:spcBef>
              <a:spcAft>
                <a:spcPts val="0"/>
              </a:spcAft>
              <a:buNone/>
            </a:pPr>
            <a:r>
              <a:rPr lang="en"/>
              <a:t>[7] "White_alone"                                     </a:t>
            </a:r>
            <a:endParaRPr/>
          </a:p>
          <a:p>
            <a:pPr marL="0" lvl="0" indent="0" algn="l" rtl="0">
              <a:spcBef>
                <a:spcPts val="1600"/>
              </a:spcBef>
              <a:spcAft>
                <a:spcPts val="0"/>
              </a:spcAft>
              <a:buNone/>
            </a:pPr>
            <a:r>
              <a:rPr lang="en"/>
              <a:t>[8] "HouseholdIncome" </a:t>
            </a:r>
            <a:endParaRPr/>
          </a:p>
          <a:p>
            <a:pPr marL="0" lvl="0" indent="0" algn="l" rtl="0">
              <a:spcBef>
                <a:spcPts val="160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7"/>
          <p:cNvSpPr txBox="1">
            <a:spLocks noGrp="1"/>
          </p:cNvSpPr>
          <p:nvPr>
            <p:ph type="title"/>
          </p:nvPr>
        </p:nvSpPr>
        <p:spPr>
          <a:xfrm>
            <a:off x="2894475" y="450971"/>
            <a:ext cx="5740800" cy="144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Independence</a:t>
            </a:r>
            <a:endParaRPr/>
          </a:p>
        </p:txBody>
      </p:sp>
      <p:sp>
        <p:nvSpPr>
          <p:cNvPr id="514" name="Google Shape;514;p57"/>
          <p:cNvSpPr txBox="1">
            <a:spLocks noGrp="1"/>
          </p:cNvSpPr>
          <p:nvPr>
            <p:ph type="body" idx="1"/>
          </p:nvPr>
        </p:nvSpPr>
        <p:spPr>
          <a:xfrm>
            <a:off x="2894475" y="1938950"/>
            <a:ext cx="5740800" cy="1313400"/>
          </a:xfrm>
          <a:prstGeom prst="rect">
            <a:avLst/>
          </a:prstGeom>
        </p:spPr>
        <p:txBody>
          <a:bodyPr spcFirstLastPara="1" wrap="square" lIns="91425" tIns="91425" rIns="91425" bIns="91425" anchor="t" anchorCtr="0">
            <a:spAutoFit/>
          </a:bodyPr>
          <a:lstStyle/>
          <a:p>
            <a:pPr marL="457200" lvl="0" indent="-355600" algn="l" rtl="0">
              <a:lnSpc>
                <a:spcPct val="100000"/>
              </a:lnSpc>
              <a:spcBef>
                <a:spcPts val="1000"/>
              </a:spcBef>
              <a:spcAft>
                <a:spcPts val="0"/>
              </a:spcAft>
              <a:buSzPts val="2000"/>
              <a:buChar char="●"/>
            </a:pPr>
            <a:r>
              <a:rPr lang="en"/>
              <a:t>We would need to know more from the data providers to really assess this. </a:t>
            </a:r>
            <a:endParaRPr/>
          </a:p>
          <a:p>
            <a:pPr marL="457200" lvl="0" indent="-355600" algn="l" rtl="0">
              <a:lnSpc>
                <a:spcPct val="100000"/>
              </a:lnSpc>
              <a:spcBef>
                <a:spcPts val="1600"/>
              </a:spcBef>
              <a:spcAft>
                <a:spcPts val="1600"/>
              </a:spcAft>
              <a:buSzPts val="2000"/>
              <a:buChar char="●"/>
            </a:pPr>
            <a:r>
              <a:rPr lang="en"/>
              <a:t>We will assume it holds.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8"/>
          <p:cNvSpPr txBox="1">
            <a:spLocks noGrp="1"/>
          </p:cNvSpPr>
          <p:nvPr>
            <p:ph type="title"/>
          </p:nvPr>
        </p:nvSpPr>
        <p:spPr>
          <a:xfrm>
            <a:off x="465972" y="2217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Linearity</a:t>
            </a:r>
            <a:endParaRPr sz="2300"/>
          </a:p>
          <a:p>
            <a:pPr marL="0" lvl="0" indent="0" algn="l" rtl="0">
              <a:spcBef>
                <a:spcPts val="0"/>
              </a:spcBef>
              <a:spcAft>
                <a:spcPts val="0"/>
              </a:spcAft>
              <a:buNone/>
            </a:pPr>
            <a:endParaRPr sz="2300"/>
          </a:p>
        </p:txBody>
      </p:sp>
      <p:sp>
        <p:nvSpPr>
          <p:cNvPr id="520" name="Google Shape;520;p5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21" name="Google Shape;521;p5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22" name="Google Shape;522;p5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23" name="Google Shape;523;p5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24" name="Google Shape;524;p5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525" name="Google Shape;525;p58"/>
          <p:cNvPicPr preferRelativeResize="0"/>
          <p:nvPr/>
        </p:nvPicPr>
        <p:blipFill>
          <a:blip r:embed="rId3">
            <a:alphaModFix/>
          </a:blip>
          <a:stretch>
            <a:fillRect/>
          </a:stretch>
        </p:blipFill>
        <p:spPr>
          <a:xfrm>
            <a:off x="1141225" y="691625"/>
            <a:ext cx="6545648" cy="4044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9"/>
          <p:cNvSpPr txBox="1">
            <a:spLocks noGrp="1"/>
          </p:cNvSpPr>
          <p:nvPr>
            <p:ph type="title"/>
          </p:nvPr>
        </p:nvSpPr>
        <p:spPr>
          <a:xfrm>
            <a:off x="215300" y="110975"/>
            <a:ext cx="86520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 Remediation - Removing a Influential Outlier</a:t>
            </a:r>
            <a:endParaRPr sz="2300"/>
          </a:p>
          <a:p>
            <a:pPr marL="0" lvl="0" indent="0" algn="l" rtl="0">
              <a:spcBef>
                <a:spcPts val="0"/>
              </a:spcBef>
              <a:spcAft>
                <a:spcPts val="0"/>
              </a:spcAft>
              <a:buNone/>
            </a:pPr>
            <a:endParaRPr sz="2300"/>
          </a:p>
        </p:txBody>
      </p:sp>
      <p:sp>
        <p:nvSpPr>
          <p:cNvPr id="531" name="Google Shape;531;p5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32" name="Google Shape;532;p5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33" name="Google Shape;533;p5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34" name="Google Shape;534;p59"/>
          <p:cNvSpPr txBox="1"/>
          <p:nvPr/>
        </p:nvSpPr>
        <p:spPr>
          <a:xfrm>
            <a:off x="422325" y="686700"/>
            <a:ext cx="8405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Take away the largest values of </a:t>
            </a:r>
            <a:r>
              <a:rPr lang="en" b="1">
                <a:latin typeface="Montserrat"/>
                <a:ea typeface="Montserrat"/>
                <a:cs typeface="Montserrat"/>
                <a:sym typeface="Montserrat"/>
              </a:rPr>
              <a:t>cooks</a:t>
            </a:r>
            <a:r>
              <a:rPr lang="en">
                <a:latin typeface="Montserrat"/>
                <a:ea typeface="Montserrat"/>
                <a:cs typeface="Montserrat"/>
                <a:sym typeface="Montserrat"/>
              </a:rPr>
              <a:t> and </a:t>
            </a:r>
            <a:r>
              <a:rPr lang="en" b="1">
                <a:latin typeface="Montserrat"/>
                <a:ea typeface="Montserrat"/>
                <a:cs typeface="Montserrat"/>
                <a:sym typeface="Montserrat"/>
              </a:rPr>
              <a:t>leverage</a:t>
            </a: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pic>
        <p:nvPicPr>
          <p:cNvPr id="535" name="Google Shape;535;p59"/>
          <p:cNvPicPr preferRelativeResize="0"/>
          <p:nvPr/>
        </p:nvPicPr>
        <p:blipFill>
          <a:blip r:embed="rId3">
            <a:alphaModFix/>
          </a:blip>
          <a:stretch>
            <a:fillRect/>
          </a:stretch>
        </p:blipFill>
        <p:spPr>
          <a:xfrm>
            <a:off x="1571825" y="1230525"/>
            <a:ext cx="5705500" cy="3489450"/>
          </a:xfrm>
          <a:prstGeom prst="rect">
            <a:avLst/>
          </a:prstGeom>
          <a:noFill/>
          <a:ln>
            <a:noFill/>
          </a:ln>
        </p:spPr>
      </p:pic>
      <p:sp>
        <p:nvSpPr>
          <p:cNvPr id="536" name="Google Shape;536;p59"/>
          <p:cNvSpPr/>
          <p:nvPr/>
        </p:nvSpPr>
        <p:spPr>
          <a:xfrm>
            <a:off x="5063775" y="3104525"/>
            <a:ext cx="318900" cy="1329300"/>
          </a:xfrm>
          <a:prstGeom prst="flowChartConnector">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37" name="Google Shape;537;p59"/>
          <p:cNvSpPr txBox="1"/>
          <p:nvPr/>
        </p:nvSpPr>
        <p:spPr>
          <a:xfrm>
            <a:off x="79750" y="23444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Clr>
                <a:schemeClr val="dk1"/>
              </a:buClr>
              <a:buSzPts val="1100"/>
              <a:buFont typeface="Arial"/>
              <a:buNone/>
            </a:pPr>
            <a:endParaRPr/>
          </a:p>
        </p:txBody>
      </p:sp>
      <p:sp>
        <p:nvSpPr>
          <p:cNvPr id="538" name="Google Shape;538;p59"/>
          <p:cNvSpPr/>
          <p:nvPr/>
        </p:nvSpPr>
        <p:spPr>
          <a:xfrm>
            <a:off x="2200950" y="1244000"/>
            <a:ext cx="271200" cy="1387500"/>
          </a:xfrm>
          <a:prstGeom prst="flowChartConnector">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215300" y="110975"/>
            <a:ext cx="86520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 Remediation - Removing a Influential Outlier</a:t>
            </a:r>
            <a:endParaRPr sz="2300"/>
          </a:p>
          <a:p>
            <a:pPr marL="0" lvl="0" indent="0" algn="l" rtl="0">
              <a:spcBef>
                <a:spcPts val="0"/>
              </a:spcBef>
              <a:spcAft>
                <a:spcPts val="0"/>
              </a:spcAft>
              <a:buNone/>
            </a:pPr>
            <a:endParaRPr sz="2300"/>
          </a:p>
        </p:txBody>
      </p:sp>
      <p:sp>
        <p:nvSpPr>
          <p:cNvPr id="544" name="Google Shape;544;p6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45" name="Google Shape;545;p6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46" name="Google Shape;546;p6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47" name="Google Shape;547;p60"/>
          <p:cNvSpPr txBox="1"/>
          <p:nvPr/>
        </p:nvSpPr>
        <p:spPr>
          <a:xfrm>
            <a:off x="430300" y="670750"/>
            <a:ext cx="840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That is, </a:t>
            </a:r>
            <a:r>
              <a:rPr lang="en" b="1">
                <a:latin typeface="Montserrat"/>
                <a:ea typeface="Montserrat"/>
                <a:cs typeface="Montserrat"/>
                <a:sym typeface="Montserrat"/>
              </a:rPr>
              <a:t>observations 5 (California)</a:t>
            </a:r>
            <a:r>
              <a:rPr lang="en">
                <a:latin typeface="Montserrat"/>
                <a:ea typeface="Montserrat"/>
                <a:cs typeface="Montserrat"/>
                <a:sym typeface="Montserrat"/>
              </a:rPr>
              <a:t> is no longer present.</a:t>
            </a:r>
            <a:endParaRPr>
              <a:latin typeface="Montserrat"/>
              <a:ea typeface="Montserrat"/>
              <a:cs typeface="Montserrat"/>
              <a:sym typeface="Montserrat"/>
            </a:endParaRPr>
          </a:p>
        </p:txBody>
      </p:sp>
      <p:pic>
        <p:nvPicPr>
          <p:cNvPr id="548" name="Google Shape;548;p60"/>
          <p:cNvPicPr preferRelativeResize="0"/>
          <p:nvPr/>
        </p:nvPicPr>
        <p:blipFill>
          <a:blip r:embed="rId3">
            <a:alphaModFix/>
          </a:blip>
          <a:stretch>
            <a:fillRect/>
          </a:stretch>
        </p:blipFill>
        <p:spPr>
          <a:xfrm>
            <a:off x="1068575" y="3139441"/>
            <a:ext cx="6085502" cy="1748709"/>
          </a:xfrm>
          <a:prstGeom prst="rect">
            <a:avLst/>
          </a:prstGeom>
          <a:noFill/>
          <a:ln>
            <a:noFill/>
          </a:ln>
        </p:spPr>
      </p:pic>
      <p:pic>
        <p:nvPicPr>
          <p:cNvPr id="549" name="Google Shape;549;p60"/>
          <p:cNvPicPr preferRelativeResize="0"/>
          <p:nvPr/>
        </p:nvPicPr>
        <p:blipFill>
          <a:blip r:embed="rId4">
            <a:alphaModFix/>
          </a:blip>
          <a:stretch>
            <a:fillRect/>
          </a:stretch>
        </p:blipFill>
        <p:spPr>
          <a:xfrm>
            <a:off x="1068575" y="1158075"/>
            <a:ext cx="6085488" cy="1741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61"/>
          <p:cNvPicPr preferRelativeResize="0"/>
          <p:nvPr/>
        </p:nvPicPr>
        <p:blipFill>
          <a:blip r:embed="rId3">
            <a:alphaModFix/>
          </a:blip>
          <a:stretch>
            <a:fillRect/>
          </a:stretch>
        </p:blipFill>
        <p:spPr>
          <a:xfrm>
            <a:off x="1917175" y="1068538"/>
            <a:ext cx="5710747" cy="3528426"/>
          </a:xfrm>
          <a:prstGeom prst="rect">
            <a:avLst/>
          </a:prstGeom>
          <a:noFill/>
          <a:ln>
            <a:noFill/>
          </a:ln>
        </p:spPr>
      </p:pic>
      <p:sp>
        <p:nvSpPr>
          <p:cNvPr id="555" name="Google Shape;555;p61"/>
          <p:cNvSpPr txBox="1">
            <a:spLocks noGrp="1"/>
          </p:cNvSpPr>
          <p:nvPr>
            <p:ph type="title"/>
          </p:nvPr>
        </p:nvSpPr>
        <p:spPr>
          <a:xfrm>
            <a:off x="215300" y="110975"/>
            <a:ext cx="86520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Look at the Residual vs Fitted plot</a:t>
            </a:r>
            <a:endParaRPr sz="2300"/>
          </a:p>
          <a:p>
            <a:pPr marL="0" lvl="0" indent="0" algn="l" rtl="0">
              <a:spcBef>
                <a:spcPts val="0"/>
              </a:spcBef>
              <a:spcAft>
                <a:spcPts val="0"/>
              </a:spcAft>
              <a:buNone/>
            </a:pPr>
            <a:endParaRPr sz="2300"/>
          </a:p>
          <a:p>
            <a:pPr marL="0" lvl="0" indent="0" algn="l" rtl="0">
              <a:spcBef>
                <a:spcPts val="0"/>
              </a:spcBef>
              <a:spcAft>
                <a:spcPts val="0"/>
              </a:spcAft>
              <a:buNone/>
            </a:pPr>
            <a:endParaRPr sz="2300"/>
          </a:p>
        </p:txBody>
      </p:sp>
      <p:sp>
        <p:nvSpPr>
          <p:cNvPr id="556" name="Google Shape;556;p6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57" name="Google Shape;557;p6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58" name="Google Shape;558;p6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59" name="Google Shape;559;p61"/>
          <p:cNvSpPr txBox="1"/>
          <p:nvPr/>
        </p:nvSpPr>
        <p:spPr>
          <a:xfrm>
            <a:off x="270800" y="694675"/>
            <a:ext cx="8405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ntserrat"/>
                <a:ea typeface="Montserrat"/>
                <a:cs typeface="Montserrat"/>
                <a:sym typeface="Montserrat"/>
              </a:rPr>
              <a:t>We see evidence for linearity</a:t>
            </a:r>
            <a:endParaRPr sz="1100">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560" name="Google Shape;560;p61"/>
          <p:cNvSpPr txBox="1"/>
          <p:nvPr/>
        </p:nvSpPr>
        <p:spPr>
          <a:xfrm>
            <a:off x="79750" y="23444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561" name="Google Shape;561;p61"/>
          <p:cNvSpPr/>
          <p:nvPr/>
        </p:nvSpPr>
        <p:spPr>
          <a:xfrm>
            <a:off x="1834025" y="765550"/>
            <a:ext cx="3271200" cy="2145000"/>
          </a:xfrm>
          <a:prstGeom prst="flowChartConnector">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2"/>
          <p:cNvSpPr txBox="1">
            <a:spLocks noGrp="1"/>
          </p:cNvSpPr>
          <p:nvPr>
            <p:ph type="title"/>
          </p:nvPr>
        </p:nvSpPr>
        <p:spPr>
          <a:xfrm>
            <a:off x="465972" y="2217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Homoscedasticity</a:t>
            </a:r>
            <a:endParaRPr sz="2300"/>
          </a:p>
          <a:p>
            <a:pPr marL="0" lvl="0" indent="0" algn="l" rtl="0">
              <a:spcBef>
                <a:spcPts val="0"/>
              </a:spcBef>
              <a:spcAft>
                <a:spcPts val="0"/>
              </a:spcAft>
              <a:buNone/>
            </a:pPr>
            <a:endParaRPr sz="2300"/>
          </a:p>
        </p:txBody>
      </p:sp>
      <p:sp>
        <p:nvSpPr>
          <p:cNvPr id="567" name="Google Shape;567;p6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68" name="Google Shape;568;p6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69" name="Google Shape;569;p6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70" name="Google Shape;570;p6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71" name="Google Shape;571;p6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572" name="Google Shape;572;p62"/>
          <p:cNvPicPr preferRelativeResize="0"/>
          <p:nvPr/>
        </p:nvPicPr>
        <p:blipFill>
          <a:blip r:embed="rId3">
            <a:alphaModFix/>
          </a:blip>
          <a:stretch>
            <a:fillRect/>
          </a:stretch>
        </p:blipFill>
        <p:spPr>
          <a:xfrm>
            <a:off x="101925" y="1592775"/>
            <a:ext cx="8839198" cy="2626139"/>
          </a:xfrm>
          <a:prstGeom prst="rect">
            <a:avLst/>
          </a:prstGeom>
          <a:noFill/>
          <a:ln>
            <a:noFill/>
          </a:ln>
        </p:spPr>
      </p:pic>
      <p:sp>
        <p:nvSpPr>
          <p:cNvPr id="573" name="Google Shape;573;p62"/>
          <p:cNvSpPr txBox="1"/>
          <p:nvPr/>
        </p:nvSpPr>
        <p:spPr>
          <a:xfrm>
            <a:off x="434075" y="869200"/>
            <a:ext cx="744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With small p-value, we have evidence that the variances are non-constant </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6"/>
          <p:cNvSpPr txBox="1">
            <a:spLocks noGrp="1"/>
          </p:cNvSpPr>
          <p:nvPr>
            <p:ph type="title"/>
          </p:nvPr>
        </p:nvSpPr>
        <p:spPr>
          <a:xfrm>
            <a:off x="5608225" y="587225"/>
            <a:ext cx="2433600" cy="48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327" name="Google Shape;327;p36"/>
          <p:cNvSpPr txBox="1">
            <a:spLocks noGrp="1"/>
          </p:cNvSpPr>
          <p:nvPr>
            <p:ph type="body" idx="1"/>
          </p:nvPr>
        </p:nvSpPr>
        <p:spPr>
          <a:xfrm>
            <a:off x="4901575" y="1141425"/>
            <a:ext cx="3846900" cy="30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According to the CDC report, “Health Equity Considerations and Racial Ethinic Minority Groups,” the COVID-19 pandemic has “... unequally affected many racial and ethnic minority groups, putting them more at risk of getting sick and dying from COVID-19” [4]. </a:t>
            </a:r>
            <a:endParaRPr/>
          </a:p>
          <a:p>
            <a:pPr marL="0" lvl="0" indent="0" algn="l" rtl="0">
              <a:spcBef>
                <a:spcPts val="1600"/>
              </a:spcBef>
              <a:spcAft>
                <a:spcPts val="1600"/>
              </a:spcAft>
              <a:buNone/>
            </a:pPr>
            <a:r>
              <a:rPr lang="en"/>
              <a:t>Our group research wanted to apply the regression methods we have learned in the course to specifically analyze the COVID-19 cases based on racial demographics and median income in the States.  </a:t>
            </a:r>
            <a:endParaRPr/>
          </a:p>
        </p:txBody>
      </p:sp>
      <p:pic>
        <p:nvPicPr>
          <p:cNvPr id="328" name="Google Shape;328;p36"/>
          <p:cNvPicPr preferRelativeResize="0"/>
          <p:nvPr/>
        </p:nvPicPr>
        <p:blipFill rotWithShape="1">
          <a:blip r:embed="rId3">
            <a:alphaModFix/>
          </a:blip>
          <a:srcRect l="3793" r="27107"/>
          <a:stretch/>
        </p:blipFill>
        <p:spPr>
          <a:xfrm>
            <a:off x="2952750" y="1731725"/>
            <a:ext cx="1571630" cy="3411780"/>
          </a:xfrm>
          <a:prstGeom prst="rect">
            <a:avLst/>
          </a:prstGeom>
          <a:noFill/>
          <a:ln>
            <a:noFill/>
          </a:ln>
        </p:spPr>
      </p:pic>
      <p:cxnSp>
        <p:nvCxnSpPr>
          <p:cNvPr id="329" name="Google Shape;329;p36"/>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pic>
        <p:nvPicPr>
          <p:cNvPr id="330" name="Google Shape;330;p36"/>
          <p:cNvPicPr preferRelativeResize="0"/>
          <p:nvPr/>
        </p:nvPicPr>
        <p:blipFill rotWithShape="1">
          <a:blip r:embed="rId4">
            <a:alphaModFix/>
          </a:blip>
          <a:srcRect l="13695" r="16715"/>
          <a:stretch/>
        </p:blipFill>
        <p:spPr>
          <a:xfrm>
            <a:off x="-49700" y="-47625"/>
            <a:ext cx="3002444" cy="28765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3"/>
          <p:cNvSpPr txBox="1">
            <a:spLocks noGrp="1"/>
          </p:cNvSpPr>
          <p:nvPr>
            <p:ph type="title"/>
          </p:nvPr>
        </p:nvSpPr>
        <p:spPr>
          <a:xfrm>
            <a:off x="465972" y="2217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Remediation - Square Root of Y</a:t>
            </a:r>
            <a:endParaRPr sz="2300"/>
          </a:p>
          <a:p>
            <a:pPr marL="0" lvl="0" indent="0" algn="l" rtl="0">
              <a:spcBef>
                <a:spcPts val="0"/>
              </a:spcBef>
              <a:spcAft>
                <a:spcPts val="0"/>
              </a:spcAft>
              <a:buNone/>
            </a:pPr>
            <a:endParaRPr sz="2300"/>
          </a:p>
        </p:txBody>
      </p:sp>
      <p:sp>
        <p:nvSpPr>
          <p:cNvPr id="579" name="Google Shape;579;p6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80" name="Google Shape;580;p6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81" name="Google Shape;581;p6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82" name="Google Shape;582;p6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83" name="Google Shape;583;p6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84" name="Google Shape;584;p63"/>
          <p:cNvSpPr txBox="1"/>
          <p:nvPr/>
        </p:nvSpPr>
        <p:spPr>
          <a:xfrm>
            <a:off x="434075" y="869200"/>
            <a:ext cx="744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With a high p-value of 0.84229, there is no evidence of non-constant variance.</a:t>
            </a:r>
            <a:endParaRPr>
              <a:latin typeface="Montserrat"/>
              <a:ea typeface="Montserrat"/>
              <a:cs typeface="Montserrat"/>
              <a:sym typeface="Montserrat"/>
            </a:endParaRPr>
          </a:p>
        </p:txBody>
      </p:sp>
      <p:pic>
        <p:nvPicPr>
          <p:cNvPr id="585" name="Google Shape;585;p63"/>
          <p:cNvPicPr preferRelativeResize="0"/>
          <p:nvPr/>
        </p:nvPicPr>
        <p:blipFill>
          <a:blip r:embed="rId3">
            <a:alphaModFix/>
          </a:blip>
          <a:stretch>
            <a:fillRect/>
          </a:stretch>
        </p:blipFill>
        <p:spPr>
          <a:xfrm>
            <a:off x="434075" y="1458519"/>
            <a:ext cx="7726475" cy="319765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64"/>
          <p:cNvPicPr preferRelativeResize="0"/>
          <p:nvPr/>
        </p:nvPicPr>
        <p:blipFill rotWithShape="1">
          <a:blip r:embed="rId3">
            <a:alphaModFix/>
          </a:blip>
          <a:srcRect l="1257" r="1267"/>
          <a:stretch/>
        </p:blipFill>
        <p:spPr>
          <a:xfrm>
            <a:off x="5244250" y="1386100"/>
            <a:ext cx="3232598" cy="2384202"/>
          </a:xfrm>
          <a:prstGeom prst="rect">
            <a:avLst/>
          </a:prstGeom>
          <a:noFill/>
          <a:ln w="76200" cap="flat" cmpd="dbl">
            <a:solidFill>
              <a:schemeClr val="lt1"/>
            </a:solidFill>
            <a:prstDash val="solid"/>
            <a:miter lim="8000"/>
            <a:headEnd type="none" w="sm" len="sm"/>
            <a:tailEnd type="none" w="sm" len="sm"/>
          </a:ln>
        </p:spPr>
      </p:pic>
      <p:sp>
        <p:nvSpPr>
          <p:cNvPr id="591" name="Google Shape;591;p64"/>
          <p:cNvSpPr txBox="1">
            <a:spLocks noGrp="1"/>
          </p:cNvSpPr>
          <p:nvPr>
            <p:ph type="title"/>
          </p:nvPr>
        </p:nvSpPr>
        <p:spPr>
          <a:xfrm>
            <a:off x="291875" y="406900"/>
            <a:ext cx="39780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Normality</a:t>
            </a:r>
            <a:endParaRPr/>
          </a:p>
          <a:p>
            <a:pPr marL="0" lvl="0" indent="0" algn="l" rtl="0">
              <a:spcBef>
                <a:spcPts val="0"/>
              </a:spcBef>
              <a:spcAft>
                <a:spcPts val="0"/>
              </a:spcAft>
              <a:buNone/>
            </a:pPr>
            <a:endParaRPr/>
          </a:p>
        </p:txBody>
      </p:sp>
      <p:sp>
        <p:nvSpPr>
          <p:cNvPr id="592" name="Google Shape;592;p64"/>
          <p:cNvSpPr txBox="1">
            <a:spLocks noGrp="1"/>
          </p:cNvSpPr>
          <p:nvPr>
            <p:ph type="body" idx="1"/>
          </p:nvPr>
        </p:nvSpPr>
        <p:spPr>
          <a:xfrm>
            <a:off x="291950" y="1854950"/>
            <a:ext cx="4141800" cy="2113800"/>
          </a:xfrm>
          <a:prstGeom prst="rect">
            <a:avLst/>
          </a:prstGeom>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Char char="●"/>
            </a:pPr>
            <a:r>
              <a:rPr lang="en"/>
              <a:t>The p-value of the Shapiro-Wilk Test </a:t>
            </a:r>
            <a:r>
              <a:rPr lang="en" b="1"/>
              <a:t>0.1822 </a:t>
            </a:r>
            <a:r>
              <a:rPr lang="en"/>
              <a:t>is greater than </a:t>
            </a:r>
            <a:r>
              <a:rPr lang="en" b="1"/>
              <a:t>α</a:t>
            </a:r>
            <a:r>
              <a:rPr lang="en"/>
              <a:t> = 0.05 </a:t>
            </a:r>
            <a:endParaRPr/>
          </a:p>
          <a:p>
            <a:pPr marL="457200" lvl="0" indent="-330200" algn="l" rtl="0">
              <a:lnSpc>
                <a:spcPct val="150000"/>
              </a:lnSpc>
              <a:spcBef>
                <a:spcPts val="0"/>
              </a:spcBef>
              <a:spcAft>
                <a:spcPts val="0"/>
              </a:spcAft>
              <a:buSzPts val="1600"/>
              <a:buChar char="●"/>
            </a:pPr>
            <a:r>
              <a:rPr lang="en"/>
              <a:t>The data is follow a normal distribution.</a:t>
            </a:r>
            <a:endParaRPr/>
          </a:p>
          <a:p>
            <a:pPr marL="0" lvl="0" indent="0" algn="l" rtl="0">
              <a:lnSpc>
                <a:spcPct val="150000"/>
              </a:lnSpc>
              <a:spcBef>
                <a:spcPts val="1600"/>
              </a:spcBef>
              <a:spcAft>
                <a:spcPts val="16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5"/>
          <p:cNvSpPr txBox="1">
            <a:spLocks noGrp="1"/>
          </p:cNvSpPr>
          <p:nvPr>
            <p:ph type="title"/>
          </p:nvPr>
        </p:nvSpPr>
        <p:spPr>
          <a:xfrm>
            <a:off x="705222" y="106635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ANALYSIS FINDINGS</a:t>
            </a:r>
            <a:endParaRPr/>
          </a:p>
        </p:txBody>
      </p:sp>
      <p:sp>
        <p:nvSpPr>
          <p:cNvPr id="598" name="Google Shape;598;p65"/>
          <p:cNvSpPr txBox="1">
            <a:spLocks noGrp="1"/>
          </p:cNvSpPr>
          <p:nvPr>
            <p:ph type="body" idx="1"/>
          </p:nvPr>
        </p:nvSpPr>
        <p:spPr>
          <a:xfrm>
            <a:off x="705222" y="1900350"/>
            <a:ext cx="2808000" cy="202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Based on our analysis, the racial demographics  and household income in the US influence the number of COVID-19 infection cases.  </a:t>
            </a:r>
            <a:endParaRPr/>
          </a:p>
        </p:txBody>
      </p:sp>
      <p:pic>
        <p:nvPicPr>
          <p:cNvPr id="599" name="Google Shape;599;p65"/>
          <p:cNvPicPr preferRelativeResize="0"/>
          <p:nvPr/>
        </p:nvPicPr>
        <p:blipFill>
          <a:blip r:embed="rId3">
            <a:alphaModFix/>
          </a:blip>
          <a:stretch>
            <a:fillRect/>
          </a:stretch>
        </p:blipFill>
        <p:spPr>
          <a:xfrm>
            <a:off x="5041599" y="796438"/>
            <a:ext cx="3550623" cy="35506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6"/>
          <p:cNvSpPr txBox="1">
            <a:spLocks noGrp="1"/>
          </p:cNvSpPr>
          <p:nvPr>
            <p:ph type="title"/>
          </p:nvPr>
        </p:nvSpPr>
        <p:spPr>
          <a:xfrm>
            <a:off x="148200" y="428200"/>
            <a:ext cx="2767800" cy="43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0">
                <a:solidFill>
                  <a:srgbClr val="FFFFFF"/>
                </a:solidFill>
              </a:rPr>
              <a:t>Model Selection</a:t>
            </a:r>
            <a:endParaRPr sz="3200" b="0">
              <a:solidFill>
                <a:srgbClr val="FFFFFF"/>
              </a:solidFill>
            </a:endParaRPr>
          </a:p>
          <a:p>
            <a:pPr marL="0" lvl="0" indent="0" algn="l" rtl="0">
              <a:spcBef>
                <a:spcPts val="0"/>
              </a:spcBef>
              <a:spcAft>
                <a:spcPts val="0"/>
              </a:spcAft>
              <a:buNone/>
            </a:pPr>
            <a:endParaRPr sz="3400" b="0">
              <a:solidFill>
                <a:srgbClr val="FFFFFF"/>
              </a:solidFill>
            </a:endParaRPr>
          </a:p>
          <a:p>
            <a:pPr marL="0" lvl="0" indent="0" algn="l" rtl="0">
              <a:spcBef>
                <a:spcPts val="0"/>
              </a:spcBef>
              <a:spcAft>
                <a:spcPts val="0"/>
              </a:spcAft>
              <a:buNone/>
            </a:pPr>
            <a:endParaRPr sz="3400" b="0">
              <a:solidFill>
                <a:srgbClr val="FFFFFF"/>
              </a:solidFill>
            </a:endParaRPr>
          </a:p>
          <a:p>
            <a:pPr marL="457200" lvl="0" indent="-342900" algn="l" rtl="0">
              <a:spcBef>
                <a:spcPts val="0"/>
              </a:spcBef>
              <a:spcAft>
                <a:spcPts val="0"/>
              </a:spcAft>
              <a:buClr>
                <a:srgbClr val="FFFFFF"/>
              </a:buClr>
              <a:buSzPts val="1800"/>
              <a:buChar char="-"/>
            </a:pPr>
            <a:r>
              <a:rPr lang="en" sz="2200" b="0">
                <a:solidFill>
                  <a:srgbClr val="FFFFFF"/>
                </a:solidFill>
              </a:rPr>
              <a:t>Fewest predictors</a:t>
            </a:r>
            <a:endParaRPr sz="2200" b="0">
              <a:solidFill>
                <a:srgbClr val="FFFFFF"/>
              </a:solidFill>
            </a:endParaRPr>
          </a:p>
          <a:p>
            <a:pPr marL="457200" lvl="0" indent="0" algn="l" rtl="0">
              <a:spcBef>
                <a:spcPts val="0"/>
              </a:spcBef>
              <a:spcAft>
                <a:spcPts val="0"/>
              </a:spcAft>
              <a:buNone/>
            </a:pPr>
            <a:endParaRPr sz="2200" b="0">
              <a:solidFill>
                <a:srgbClr val="FFFFFF"/>
              </a:solidFill>
            </a:endParaRPr>
          </a:p>
          <a:p>
            <a:pPr marL="457200" lvl="0" indent="-355600" algn="l" rtl="0">
              <a:spcBef>
                <a:spcPts val="0"/>
              </a:spcBef>
              <a:spcAft>
                <a:spcPts val="0"/>
              </a:spcAft>
              <a:buClr>
                <a:srgbClr val="B7B7B7"/>
              </a:buClr>
              <a:buSzPts val="2000"/>
              <a:buChar char="-"/>
            </a:pPr>
            <a:r>
              <a:rPr lang="en" sz="2000" b="0">
                <a:solidFill>
                  <a:srgbClr val="B7B7B7"/>
                </a:solidFill>
              </a:rPr>
              <a:t>Min. MSE</a:t>
            </a:r>
            <a:endParaRPr sz="2000" b="0">
              <a:solidFill>
                <a:srgbClr val="B7B7B7"/>
              </a:solidFill>
            </a:endParaRPr>
          </a:p>
        </p:txBody>
      </p:sp>
      <p:sp>
        <p:nvSpPr>
          <p:cNvPr id="605" name="Google Shape;605;p66"/>
          <p:cNvSpPr txBox="1">
            <a:spLocks noGrp="1"/>
          </p:cNvSpPr>
          <p:nvPr>
            <p:ph type="body" idx="1"/>
          </p:nvPr>
        </p:nvSpPr>
        <p:spPr>
          <a:xfrm>
            <a:off x="3539325" y="593900"/>
            <a:ext cx="5090400" cy="40116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b="1"/>
              <a:t>Exhaustive Search</a:t>
            </a:r>
            <a:endParaRPr b="1"/>
          </a:p>
          <a:p>
            <a:pPr marL="457200" lvl="0" indent="-317500" algn="l" rtl="0">
              <a:lnSpc>
                <a:spcPct val="150000"/>
              </a:lnSpc>
              <a:spcBef>
                <a:spcPts val="0"/>
              </a:spcBef>
              <a:spcAft>
                <a:spcPts val="0"/>
              </a:spcAft>
              <a:buSzPts val="1400"/>
              <a:buChar char="-"/>
            </a:pPr>
            <a:r>
              <a:rPr lang="en"/>
              <a:t>Adjr2/CP ----&gt; 5 variables</a:t>
            </a:r>
            <a:endParaRPr/>
          </a:p>
          <a:p>
            <a:pPr marL="457200" lvl="0" indent="-317500" algn="l" rtl="0">
              <a:lnSpc>
                <a:spcPct val="150000"/>
              </a:lnSpc>
              <a:spcBef>
                <a:spcPts val="0"/>
              </a:spcBef>
              <a:spcAft>
                <a:spcPts val="0"/>
              </a:spcAft>
              <a:buClr>
                <a:srgbClr val="0000FF"/>
              </a:buClr>
              <a:buSzPts val="1400"/>
              <a:buChar char="-"/>
            </a:pPr>
            <a:r>
              <a:rPr lang="en">
                <a:solidFill>
                  <a:srgbClr val="0000FF"/>
                </a:solidFill>
              </a:rPr>
              <a:t>BIC ----&gt; 4 variables</a:t>
            </a:r>
            <a:endParaRPr>
              <a:solidFill>
                <a:srgbClr val="0000FF"/>
              </a:solidFill>
            </a:endParaRPr>
          </a:p>
          <a:p>
            <a:pPr marL="457200" lvl="0" indent="-317500" algn="l" rtl="0">
              <a:lnSpc>
                <a:spcPct val="150000"/>
              </a:lnSpc>
              <a:spcBef>
                <a:spcPts val="0"/>
              </a:spcBef>
              <a:spcAft>
                <a:spcPts val="0"/>
              </a:spcAft>
              <a:buSzPts val="1400"/>
              <a:buChar char="●"/>
            </a:pPr>
            <a:r>
              <a:rPr lang="en" b="1"/>
              <a:t>Sequential Search</a:t>
            </a:r>
            <a:endParaRPr b="1"/>
          </a:p>
          <a:p>
            <a:pPr marL="457200" lvl="0" indent="-317500" algn="l" rtl="0">
              <a:lnSpc>
                <a:spcPct val="150000"/>
              </a:lnSpc>
              <a:spcBef>
                <a:spcPts val="0"/>
              </a:spcBef>
              <a:spcAft>
                <a:spcPts val="0"/>
              </a:spcAft>
              <a:buClr>
                <a:srgbClr val="434343"/>
              </a:buClr>
              <a:buSzPts val="1400"/>
              <a:buChar char="●"/>
            </a:pPr>
            <a:r>
              <a:rPr lang="en" i="1" u="sng">
                <a:solidFill>
                  <a:srgbClr val="434343"/>
                </a:solidFill>
              </a:rPr>
              <a:t>Forward</a:t>
            </a:r>
            <a:endParaRPr i="1" u="sng">
              <a:solidFill>
                <a:srgbClr val="434343"/>
              </a:solidFill>
            </a:endParaRPr>
          </a:p>
          <a:p>
            <a:pPr marL="457200" lvl="0" indent="-317500" algn="l" rtl="0">
              <a:lnSpc>
                <a:spcPct val="150000"/>
              </a:lnSpc>
              <a:spcBef>
                <a:spcPts val="0"/>
              </a:spcBef>
              <a:spcAft>
                <a:spcPts val="0"/>
              </a:spcAft>
              <a:buSzPts val="1400"/>
              <a:buChar char="-"/>
            </a:pPr>
            <a:r>
              <a:rPr lang="en"/>
              <a:t>Adjr2/CP ----&gt; 6 variables</a:t>
            </a:r>
            <a:endParaRPr/>
          </a:p>
          <a:p>
            <a:pPr marL="457200" lvl="0" indent="-317500" algn="l" rtl="0">
              <a:lnSpc>
                <a:spcPct val="150000"/>
              </a:lnSpc>
              <a:spcBef>
                <a:spcPts val="0"/>
              </a:spcBef>
              <a:spcAft>
                <a:spcPts val="0"/>
              </a:spcAft>
              <a:buClr>
                <a:srgbClr val="0000FF"/>
              </a:buClr>
              <a:buSzPts val="1400"/>
              <a:buChar char="-"/>
            </a:pPr>
            <a:r>
              <a:rPr lang="en">
                <a:solidFill>
                  <a:srgbClr val="0000FF"/>
                </a:solidFill>
              </a:rPr>
              <a:t>BIC ----&gt; 2 variables</a:t>
            </a:r>
            <a:endParaRPr>
              <a:solidFill>
                <a:srgbClr val="0000FF"/>
              </a:solidFill>
            </a:endParaRPr>
          </a:p>
          <a:p>
            <a:pPr marL="457200" lvl="0" indent="-317500" algn="l" rtl="0">
              <a:lnSpc>
                <a:spcPct val="150000"/>
              </a:lnSpc>
              <a:spcBef>
                <a:spcPts val="0"/>
              </a:spcBef>
              <a:spcAft>
                <a:spcPts val="0"/>
              </a:spcAft>
              <a:buClr>
                <a:srgbClr val="434343"/>
              </a:buClr>
              <a:buSzPts val="1400"/>
              <a:buChar char="●"/>
            </a:pPr>
            <a:r>
              <a:rPr lang="en" i="1" u="sng">
                <a:solidFill>
                  <a:srgbClr val="434343"/>
                </a:solidFill>
              </a:rPr>
              <a:t>Backward elimination</a:t>
            </a:r>
            <a:endParaRPr i="1" u="sng">
              <a:solidFill>
                <a:srgbClr val="434343"/>
              </a:solidFill>
            </a:endParaRPr>
          </a:p>
          <a:p>
            <a:pPr marL="457200" lvl="0" indent="-317500" algn="l" rtl="0">
              <a:lnSpc>
                <a:spcPct val="150000"/>
              </a:lnSpc>
              <a:spcBef>
                <a:spcPts val="0"/>
              </a:spcBef>
              <a:spcAft>
                <a:spcPts val="0"/>
              </a:spcAft>
              <a:buSzPts val="1400"/>
              <a:buChar char="-"/>
            </a:pPr>
            <a:r>
              <a:rPr lang="en"/>
              <a:t>Adjr2/CP ----&gt; 5 variables</a:t>
            </a:r>
            <a:endParaRPr/>
          </a:p>
          <a:p>
            <a:pPr marL="457200" lvl="0" indent="-317500" algn="l" rtl="0">
              <a:lnSpc>
                <a:spcPct val="150000"/>
              </a:lnSpc>
              <a:spcBef>
                <a:spcPts val="0"/>
              </a:spcBef>
              <a:spcAft>
                <a:spcPts val="0"/>
              </a:spcAft>
              <a:buClr>
                <a:srgbClr val="0000FF"/>
              </a:buClr>
              <a:buSzPts val="1400"/>
              <a:buChar char="-"/>
            </a:pPr>
            <a:r>
              <a:rPr lang="en">
                <a:solidFill>
                  <a:srgbClr val="0000FF"/>
                </a:solidFill>
              </a:rPr>
              <a:t>BIC ----&gt; 4 variables</a:t>
            </a:r>
            <a:endParaRPr>
              <a:solidFill>
                <a:srgbClr val="0000FF"/>
              </a:solidFill>
            </a:endParaRPr>
          </a:p>
          <a:p>
            <a:pPr marL="457200" lvl="0" indent="-317500" algn="l" rtl="0">
              <a:lnSpc>
                <a:spcPct val="150000"/>
              </a:lnSpc>
              <a:spcBef>
                <a:spcPts val="0"/>
              </a:spcBef>
              <a:spcAft>
                <a:spcPts val="0"/>
              </a:spcAft>
              <a:buSzPts val="1400"/>
              <a:buChar char="●"/>
            </a:pPr>
            <a:r>
              <a:rPr lang="en" b="1"/>
              <a:t>Stepwise Method(direction = “both”)</a:t>
            </a:r>
            <a:endParaRPr b="1"/>
          </a:p>
          <a:p>
            <a:pPr marL="457200" lvl="0" indent="-317500" algn="l" rtl="0">
              <a:lnSpc>
                <a:spcPct val="150000"/>
              </a:lnSpc>
              <a:spcBef>
                <a:spcPts val="0"/>
              </a:spcBef>
              <a:spcAft>
                <a:spcPts val="0"/>
              </a:spcAft>
              <a:buClr>
                <a:srgbClr val="0000FF"/>
              </a:buClr>
              <a:buSzPts val="1400"/>
              <a:buChar char="-"/>
            </a:pPr>
            <a:r>
              <a:rPr lang="en">
                <a:solidFill>
                  <a:srgbClr val="0000FF"/>
                </a:solidFill>
              </a:rPr>
              <a:t>AIC=462.95 ----&gt; 5 variables</a:t>
            </a:r>
            <a:endParaRPr>
              <a:solidFill>
                <a:srgbClr val="0000FF"/>
              </a:solidFill>
            </a:endParaRPr>
          </a:p>
          <a:p>
            <a:pPr marL="0" lvl="0" indent="0" algn="l" rtl="0">
              <a:spcBef>
                <a:spcPts val="1600"/>
              </a:spcBef>
              <a:spcAft>
                <a:spcPts val="16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7"/>
          <p:cNvSpPr txBox="1">
            <a:spLocks noGrp="1"/>
          </p:cNvSpPr>
          <p:nvPr>
            <p:ph type="title"/>
          </p:nvPr>
        </p:nvSpPr>
        <p:spPr>
          <a:xfrm>
            <a:off x="705222" y="445025"/>
            <a:ext cx="8111100" cy="572700"/>
          </a:xfrm>
          <a:prstGeom prst="rect">
            <a:avLst/>
          </a:prstGeom>
          <a:solidFill>
            <a:schemeClr val="accent6"/>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600" b="1">
                <a:solidFill>
                  <a:srgbClr val="FFFFFF"/>
                </a:solidFill>
                <a:latin typeface="Montserrat"/>
                <a:ea typeface="Montserrat"/>
                <a:cs typeface="Montserrat"/>
                <a:sym typeface="Montserrat"/>
              </a:rPr>
              <a:t>Comparison</a:t>
            </a:r>
            <a:endParaRPr sz="2800"/>
          </a:p>
          <a:p>
            <a:pPr marL="0" lvl="0" indent="0" algn="l" rtl="0">
              <a:spcBef>
                <a:spcPts val="0"/>
              </a:spcBef>
              <a:spcAft>
                <a:spcPts val="0"/>
              </a:spcAft>
              <a:buNone/>
            </a:pPr>
            <a:endParaRPr sz="2800"/>
          </a:p>
        </p:txBody>
      </p:sp>
      <p:sp>
        <p:nvSpPr>
          <p:cNvPr id="611" name="Google Shape;611;p6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12" name="Google Shape;612;p6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13" name="Google Shape;613;p6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14" name="Google Shape;614;p6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15" name="Google Shape;615;p67"/>
          <p:cNvSpPr txBox="1"/>
          <p:nvPr/>
        </p:nvSpPr>
        <p:spPr>
          <a:xfrm>
            <a:off x="152400" y="1524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616" name="Google Shape;616;p6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17" name="Google Shape;617;p67"/>
          <p:cNvSpPr txBox="1"/>
          <p:nvPr/>
        </p:nvSpPr>
        <p:spPr>
          <a:xfrm>
            <a:off x="-103675" y="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618" name="Google Shape;618;p67"/>
          <p:cNvSpPr txBox="1">
            <a:spLocks noGrp="1"/>
          </p:cNvSpPr>
          <p:nvPr>
            <p:ph type="title" idx="2"/>
          </p:nvPr>
        </p:nvSpPr>
        <p:spPr>
          <a:xfrm>
            <a:off x="5441300" y="1071168"/>
            <a:ext cx="3146400" cy="998700"/>
          </a:xfrm>
          <a:prstGeom prst="rect">
            <a:avLst/>
          </a:prstGeom>
        </p:spPr>
        <p:txBody>
          <a:bodyPr spcFirstLastPara="1" wrap="square" lIns="91425" tIns="91425" rIns="91425" bIns="91425" anchor="b" anchorCtr="0">
            <a:noAutofit/>
          </a:bodyPr>
          <a:lstStyle/>
          <a:p>
            <a:pPr marL="457200" lvl="0" indent="-317500" algn="l" rtl="0">
              <a:lnSpc>
                <a:spcPct val="150000"/>
              </a:lnSpc>
              <a:spcBef>
                <a:spcPts val="0"/>
              </a:spcBef>
              <a:spcAft>
                <a:spcPts val="0"/>
              </a:spcAft>
              <a:buClr>
                <a:srgbClr val="666666"/>
              </a:buClr>
              <a:buSzPts val="1400"/>
              <a:buFont typeface="Montserrat"/>
              <a:buChar char="●"/>
            </a:pPr>
            <a:r>
              <a:rPr lang="en" b="1" dirty="0">
                <a:solidFill>
                  <a:srgbClr val="666666"/>
                </a:solidFill>
                <a:latin typeface="Montserrat"/>
                <a:ea typeface="Montserrat"/>
                <a:cs typeface="Montserrat"/>
                <a:sym typeface="Montserrat"/>
              </a:rPr>
              <a:t>Sequential Search Forward, MSE = 11211.07</a:t>
            </a:r>
            <a:endParaRPr dirty="0">
              <a:solidFill>
                <a:srgbClr val="666666"/>
              </a:solidFill>
            </a:endParaRPr>
          </a:p>
        </p:txBody>
      </p:sp>
      <p:sp>
        <p:nvSpPr>
          <p:cNvPr id="619" name="Google Shape;619;p67"/>
          <p:cNvSpPr txBox="1">
            <a:spLocks noGrp="1"/>
          </p:cNvSpPr>
          <p:nvPr>
            <p:ph type="subTitle" idx="1"/>
          </p:nvPr>
        </p:nvSpPr>
        <p:spPr>
          <a:xfrm>
            <a:off x="5441275" y="1590975"/>
            <a:ext cx="3931200" cy="130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i="1" u="sng">
              <a:solidFill>
                <a:srgbClr val="434343"/>
              </a:solidFill>
            </a:endParaRPr>
          </a:p>
          <a:p>
            <a:pPr marL="457200" lvl="0" indent="-317500" algn="l" rtl="0">
              <a:lnSpc>
                <a:spcPct val="100000"/>
              </a:lnSpc>
              <a:spcBef>
                <a:spcPts val="1600"/>
              </a:spcBef>
              <a:spcAft>
                <a:spcPts val="0"/>
              </a:spcAft>
              <a:buClr>
                <a:srgbClr val="434343"/>
              </a:buClr>
              <a:buSzPts val="1400"/>
              <a:buChar char="+"/>
            </a:pPr>
            <a:r>
              <a:rPr lang="en" sz="1400">
                <a:solidFill>
                  <a:srgbClr val="434343"/>
                </a:solidFill>
              </a:rPr>
              <a:t>Black_or_African_American_alone  </a:t>
            </a:r>
            <a:endParaRPr sz="1400">
              <a:solidFill>
                <a:srgbClr val="434343"/>
              </a:solidFill>
            </a:endParaRPr>
          </a:p>
          <a:p>
            <a:pPr marL="457200" lvl="0" indent="-317500" algn="l" rtl="0">
              <a:lnSpc>
                <a:spcPct val="100000"/>
              </a:lnSpc>
              <a:spcBef>
                <a:spcPts val="0"/>
              </a:spcBef>
              <a:spcAft>
                <a:spcPts val="0"/>
              </a:spcAft>
              <a:buClr>
                <a:srgbClr val="434343"/>
              </a:buClr>
              <a:buSzPts val="1400"/>
              <a:buChar char="+"/>
            </a:pPr>
            <a:r>
              <a:rPr lang="en" sz="1400">
                <a:solidFill>
                  <a:srgbClr val="434343"/>
                </a:solidFill>
              </a:rPr>
              <a:t>White_alone</a:t>
            </a:r>
            <a:endParaRPr sz="1400">
              <a:solidFill>
                <a:srgbClr val="434343"/>
              </a:solidFill>
            </a:endParaRPr>
          </a:p>
        </p:txBody>
      </p:sp>
      <p:sp>
        <p:nvSpPr>
          <p:cNvPr id="620" name="Google Shape;620;p67"/>
          <p:cNvSpPr txBox="1">
            <a:spLocks noGrp="1"/>
          </p:cNvSpPr>
          <p:nvPr>
            <p:ph type="title" idx="3"/>
          </p:nvPr>
        </p:nvSpPr>
        <p:spPr>
          <a:xfrm>
            <a:off x="5442075" y="2922775"/>
            <a:ext cx="3787200" cy="1169100"/>
          </a:xfrm>
          <a:prstGeom prst="rect">
            <a:avLst/>
          </a:prstGeom>
        </p:spPr>
        <p:txBody>
          <a:bodyPr spcFirstLastPara="1" wrap="square" lIns="91425" tIns="91425" rIns="91425" bIns="91425" anchor="b" anchorCtr="0">
            <a:noAutofit/>
          </a:bodyPr>
          <a:lstStyle/>
          <a:p>
            <a:pPr marL="457200" lvl="0" indent="-317500" algn="l" rtl="0">
              <a:lnSpc>
                <a:spcPct val="150000"/>
              </a:lnSpc>
              <a:spcBef>
                <a:spcPts val="0"/>
              </a:spcBef>
              <a:spcAft>
                <a:spcPts val="0"/>
              </a:spcAft>
              <a:buClr>
                <a:srgbClr val="666666"/>
              </a:buClr>
              <a:buSzPts val="1400"/>
              <a:buFont typeface="Montserrat"/>
              <a:buChar char="●"/>
            </a:pPr>
            <a:r>
              <a:rPr lang="en" b="1">
                <a:solidFill>
                  <a:srgbClr val="666666"/>
                </a:solidFill>
                <a:latin typeface="Montserrat"/>
                <a:ea typeface="Montserrat"/>
                <a:cs typeface="Montserrat"/>
                <a:sym typeface="Montserrat"/>
              </a:rPr>
              <a:t>Sequential Search              Backward elimination,                 MSE = 9863.275</a:t>
            </a:r>
            <a:endParaRPr b="1">
              <a:solidFill>
                <a:srgbClr val="666666"/>
              </a:solidFill>
              <a:latin typeface="Montserrat"/>
              <a:ea typeface="Montserrat"/>
              <a:cs typeface="Montserrat"/>
              <a:sym typeface="Montserrat"/>
            </a:endParaRPr>
          </a:p>
        </p:txBody>
      </p:sp>
      <p:sp>
        <p:nvSpPr>
          <p:cNvPr id="621" name="Google Shape;621;p67"/>
          <p:cNvSpPr txBox="1">
            <a:spLocks noGrp="1"/>
          </p:cNvSpPr>
          <p:nvPr>
            <p:ph type="subTitle" idx="4"/>
          </p:nvPr>
        </p:nvSpPr>
        <p:spPr>
          <a:xfrm>
            <a:off x="5547250" y="3750825"/>
            <a:ext cx="3482400" cy="10299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
              <a:t>deaths </a:t>
            </a:r>
            <a:endParaRPr/>
          </a:p>
          <a:p>
            <a:pPr marL="457200" lvl="0" indent="-311150" algn="l" rtl="0">
              <a:lnSpc>
                <a:spcPct val="100000"/>
              </a:lnSpc>
              <a:spcBef>
                <a:spcPts val="0"/>
              </a:spcBef>
              <a:spcAft>
                <a:spcPts val="0"/>
              </a:spcAft>
              <a:buSzPts val="1300"/>
              <a:buChar char="+"/>
            </a:pPr>
            <a:r>
              <a:rPr lang="en"/>
              <a:t>Asian_alone</a:t>
            </a:r>
            <a:endParaRPr/>
          </a:p>
          <a:p>
            <a:pPr marL="457200" lvl="0" indent="-311150" algn="l" rtl="0">
              <a:lnSpc>
                <a:spcPct val="100000"/>
              </a:lnSpc>
              <a:spcBef>
                <a:spcPts val="0"/>
              </a:spcBef>
              <a:spcAft>
                <a:spcPts val="0"/>
              </a:spcAft>
              <a:buSzPts val="1300"/>
              <a:buChar char="+"/>
            </a:pPr>
            <a:r>
              <a:rPr lang="en"/>
              <a:t>Black_or_African_American_alone </a:t>
            </a:r>
            <a:endParaRPr/>
          </a:p>
          <a:p>
            <a:pPr marL="457200" lvl="0" indent="-311150" algn="l" rtl="0">
              <a:lnSpc>
                <a:spcPct val="100000"/>
              </a:lnSpc>
              <a:spcBef>
                <a:spcPts val="0"/>
              </a:spcBef>
              <a:spcAft>
                <a:spcPts val="0"/>
              </a:spcAft>
              <a:buSzPts val="1300"/>
              <a:buChar char="+"/>
            </a:pPr>
            <a:r>
              <a:rPr lang="en"/>
              <a:t>White_alone</a:t>
            </a:r>
            <a:endParaRPr sz="1400" i="1" u="sng">
              <a:solidFill>
                <a:srgbClr val="434343"/>
              </a:solidFill>
            </a:endParaRPr>
          </a:p>
        </p:txBody>
      </p:sp>
      <p:sp>
        <p:nvSpPr>
          <p:cNvPr id="622" name="Google Shape;622;p67"/>
          <p:cNvSpPr txBox="1">
            <a:spLocks noGrp="1"/>
          </p:cNvSpPr>
          <p:nvPr>
            <p:ph type="title" idx="5"/>
          </p:nvPr>
        </p:nvSpPr>
        <p:spPr>
          <a:xfrm>
            <a:off x="36725" y="1020269"/>
            <a:ext cx="2675400" cy="951600"/>
          </a:xfrm>
          <a:prstGeom prst="rect">
            <a:avLst/>
          </a:prstGeom>
        </p:spPr>
        <p:txBody>
          <a:bodyPr spcFirstLastPara="1" wrap="square" lIns="91425" tIns="91425" rIns="91425" bIns="91425" anchor="b" anchorCtr="0">
            <a:noAutofit/>
          </a:bodyPr>
          <a:lstStyle/>
          <a:p>
            <a:pPr marL="457200" lvl="0" indent="-317500" algn="l" rtl="0">
              <a:lnSpc>
                <a:spcPct val="150000"/>
              </a:lnSpc>
              <a:spcBef>
                <a:spcPts val="0"/>
              </a:spcBef>
              <a:spcAft>
                <a:spcPts val="0"/>
              </a:spcAft>
              <a:buClr>
                <a:srgbClr val="666666"/>
              </a:buClr>
              <a:buSzPts val="1400"/>
              <a:buFont typeface="Montserrat"/>
              <a:buChar char="●"/>
            </a:pPr>
            <a:r>
              <a:rPr lang="en" b="1" dirty="0">
                <a:solidFill>
                  <a:srgbClr val="666666"/>
                </a:solidFill>
                <a:latin typeface="Montserrat"/>
                <a:ea typeface="Montserrat"/>
                <a:cs typeface="Montserrat"/>
                <a:sym typeface="Montserrat"/>
              </a:rPr>
              <a:t>Exhaustive Search, MSE = 9863.275</a:t>
            </a:r>
            <a:endParaRPr dirty="0"/>
          </a:p>
        </p:txBody>
      </p:sp>
      <p:sp>
        <p:nvSpPr>
          <p:cNvPr id="623" name="Google Shape;623;p67"/>
          <p:cNvSpPr txBox="1">
            <a:spLocks noGrp="1"/>
          </p:cNvSpPr>
          <p:nvPr>
            <p:ph type="title" idx="7"/>
          </p:nvPr>
        </p:nvSpPr>
        <p:spPr>
          <a:xfrm>
            <a:off x="36725" y="2827025"/>
            <a:ext cx="4210800" cy="951600"/>
          </a:xfrm>
          <a:prstGeom prst="rect">
            <a:avLst/>
          </a:prstGeom>
        </p:spPr>
        <p:txBody>
          <a:bodyPr spcFirstLastPara="1" wrap="square" lIns="91425" tIns="91425" rIns="91425" bIns="91425" anchor="b" anchorCtr="0">
            <a:noAutofit/>
          </a:bodyPr>
          <a:lstStyle/>
          <a:p>
            <a:pPr marL="457200" lvl="0" indent="-317500" algn="l" rtl="0">
              <a:lnSpc>
                <a:spcPct val="100000"/>
              </a:lnSpc>
              <a:spcBef>
                <a:spcPts val="0"/>
              </a:spcBef>
              <a:spcAft>
                <a:spcPts val="0"/>
              </a:spcAft>
              <a:buClr>
                <a:srgbClr val="666666"/>
              </a:buClr>
              <a:buSzPts val="1400"/>
              <a:buFont typeface="Montserrat"/>
              <a:buChar char="●"/>
            </a:pPr>
            <a:r>
              <a:rPr lang="en" b="1" dirty="0">
                <a:solidFill>
                  <a:srgbClr val="666666"/>
                </a:solidFill>
                <a:latin typeface="Montserrat"/>
                <a:ea typeface="Montserrat"/>
                <a:cs typeface="Montserrat"/>
                <a:sym typeface="Montserrat"/>
              </a:rPr>
              <a:t>Stepwise Method</a:t>
            </a:r>
            <a:endParaRPr b="1" dirty="0">
              <a:solidFill>
                <a:srgbClr val="666666"/>
              </a:solidFill>
              <a:latin typeface="Montserrat"/>
              <a:ea typeface="Montserrat"/>
              <a:cs typeface="Montserrat"/>
              <a:sym typeface="Montserrat"/>
            </a:endParaRPr>
          </a:p>
          <a:p>
            <a:pPr marL="457200" lvl="0" indent="0" algn="l" rtl="0">
              <a:lnSpc>
                <a:spcPct val="100000"/>
              </a:lnSpc>
              <a:spcBef>
                <a:spcPts val="1600"/>
              </a:spcBef>
              <a:spcAft>
                <a:spcPts val="1600"/>
              </a:spcAft>
              <a:buNone/>
            </a:pPr>
            <a:r>
              <a:rPr lang="en" sz="1200" b="1" dirty="0">
                <a:solidFill>
                  <a:srgbClr val="666666"/>
                </a:solidFill>
                <a:latin typeface="Montserrat"/>
                <a:ea typeface="Montserrat"/>
                <a:cs typeface="Montserrat"/>
                <a:sym typeface="Montserrat"/>
              </a:rPr>
              <a:t>(direction = “both”), </a:t>
            </a:r>
            <a:r>
              <a:rPr lang="en" b="1" dirty="0">
                <a:solidFill>
                  <a:srgbClr val="0000FF"/>
                </a:solidFill>
                <a:latin typeface="Montserrat"/>
                <a:ea typeface="Montserrat"/>
                <a:cs typeface="Montserrat"/>
                <a:sym typeface="Montserrat"/>
              </a:rPr>
              <a:t>MSE = 9375.065</a:t>
            </a:r>
            <a:endParaRPr b="1" dirty="0">
              <a:solidFill>
                <a:srgbClr val="0000FF"/>
              </a:solidFill>
              <a:latin typeface="Montserrat"/>
              <a:ea typeface="Montserrat"/>
              <a:cs typeface="Montserrat"/>
              <a:sym typeface="Montserrat"/>
            </a:endParaRPr>
          </a:p>
        </p:txBody>
      </p:sp>
      <p:sp>
        <p:nvSpPr>
          <p:cNvPr id="624" name="Google Shape;624;p67"/>
          <p:cNvSpPr txBox="1"/>
          <p:nvPr/>
        </p:nvSpPr>
        <p:spPr>
          <a:xfrm>
            <a:off x="3604100" y="1520750"/>
            <a:ext cx="21165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200" b="1">
              <a:solidFill>
                <a:srgbClr val="FFF2CC"/>
              </a:solidFill>
              <a:latin typeface="Montserrat"/>
              <a:ea typeface="Montserrat"/>
              <a:cs typeface="Montserrat"/>
              <a:sym typeface="Montserrat"/>
            </a:endParaRPr>
          </a:p>
          <a:p>
            <a:pPr marL="0" lvl="0" indent="0" algn="l" rtl="0">
              <a:spcBef>
                <a:spcPts val="0"/>
              </a:spcBef>
              <a:spcAft>
                <a:spcPts val="0"/>
              </a:spcAft>
              <a:buNone/>
            </a:pPr>
            <a:endParaRPr sz="2000" b="1">
              <a:solidFill>
                <a:srgbClr val="B7B7B7"/>
              </a:solidFill>
              <a:latin typeface="Montserrat"/>
              <a:ea typeface="Montserrat"/>
              <a:cs typeface="Montserrat"/>
              <a:sym typeface="Montserrat"/>
            </a:endParaRPr>
          </a:p>
          <a:p>
            <a:pPr marL="457200" lvl="0" indent="-292100" algn="l" rtl="0">
              <a:spcBef>
                <a:spcPts val="0"/>
              </a:spcBef>
              <a:spcAft>
                <a:spcPts val="0"/>
              </a:spcAft>
              <a:buClr>
                <a:srgbClr val="B7B7B7"/>
              </a:buClr>
              <a:buSzPts val="1000"/>
              <a:buFont typeface="Montserrat ExtraBold"/>
              <a:buChar char="-"/>
            </a:pPr>
            <a:r>
              <a:rPr lang="en">
                <a:solidFill>
                  <a:srgbClr val="B7B7B7"/>
                </a:solidFill>
                <a:latin typeface="Montserrat ExtraBold"/>
                <a:ea typeface="Montserrat ExtraBold"/>
                <a:cs typeface="Montserrat ExtraBold"/>
                <a:sym typeface="Montserrat ExtraBold"/>
              </a:rPr>
              <a:t>Fewest predictors</a:t>
            </a:r>
            <a:endParaRPr>
              <a:solidFill>
                <a:srgbClr val="B7B7B7"/>
              </a:solidFill>
              <a:latin typeface="Montserrat ExtraBold"/>
              <a:ea typeface="Montserrat ExtraBold"/>
              <a:cs typeface="Montserrat ExtraBold"/>
              <a:sym typeface="Montserrat ExtraBold"/>
            </a:endParaRPr>
          </a:p>
          <a:p>
            <a:pPr marL="457200" lvl="0" indent="0" algn="l" rtl="0">
              <a:spcBef>
                <a:spcPts val="0"/>
              </a:spcBef>
              <a:spcAft>
                <a:spcPts val="0"/>
              </a:spcAft>
              <a:buClr>
                <a:schemeClr val="dk1"/>
              </a:buClr>
              <a:buSzPts val="1100"/>
              <a:buFont typeface="Arial"/>
              <a:buNone/>
            </a:pPr>
            <a:endParaRPr sz="1600">
              <a:solidFill>
                <a:srgbClr val="FFFFFF"/>
              </a:solidFill>
              <a:latin typeface="Montserrat ExtraBold"/>
              <a:ea typeface="Montserrat ExtraBold"/>
              <a:cs typeface="Montserrat ExtraBold"/>
              <a:sym typeface="Montserrat ExtraBold"/>
            </a:endParaRPr>
          </a:p>
          <a:p>
            <a:pPr marL="457200" lvl="0" indent="-330200" algn="l" rtl="0">
              <a:spcBef>
                <a:spcPts val="0"/>
              </a:spcBef>
              <a:spcAft>
                <a:spcPts val="0"/>
              </a:spcAft>
              <a:buClr>
                <a:srgbClr val="FFFFFF"/>
              </a:buClr>
              <a:buSzPts val="1600"/>
              <a:buFont typeface="Montserrat ExtraBold"/>
              <a:buChar char="-"/>
            </a:pPr>
            <a:r>
              <a:rPr lang="en" sz="1600">
                <a:solidFill>
                  <a:srgbClr val="FFFFFF"/>
                </a:solidFill>
                <a:latin typeface="Montserrat ExtraBold"/>
                <a:ea typeface="Montserrat ExtraBold"/>
                <a:cs typeface="Montserrat ExtraBold"/>
                <a:sym typeface="Montserrat ExtraBold"/>
              </a:rPr>
              <a:t>Min. MSE</a:t>
            </a:r>
            <a:endParaRPr sz="2000" b="1">
              <a:solidFill>
                <a:srgbClr val="FFFFFF"/>
              </a:solidFill>
              <a:latin typeface="Montserrat"/>
              <a:ea typeface="Montserrat"/>
              <a:cs typeface="Montserrat"/>
              <a:sym typeface="Montserrat"/>
            </a:endParaRPr>
          </a:p>
        </p:txBody>
      </p:sp>
      <p:sp>
        <p:nvSpPr>
          <p:cNvPr id="625" name="Google Shape;625;p67"/>
          <p:cNvSpPr txBox="1">
            <a:spLocks noGrp="1"/>
          </p:cNvSpPr>
          <p:nvPr>
            <p:ph type="subTitle" idx="6"/>
          </p:nvPr>
        </p:nvSpPr>
        <p:spPr>
          <a:xfrm>
            <a:off x="87475" y="1831225"/>
            <a:ext cx="3787200" cy="1029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deaths </a:t>
            </a:r>
            <a:endParaRPr/>
          </a:p>
          <a:p>
            <a:pPr marL="457200" lvl="0" indent="-311150" algn="l" rtl="0">
              <a:spcBef>
                <a:spcPts val="0"/>
              </a:spcBef>
              <a:spcAft>
                <a:spcPts val="0"/>
              </a:spcAft>
              <a:buSzPts val="1300"/>
              <a:buChar char="+"/>
            </a:pPr>
            <a:r>
              <a:rPr lang="en"/>
              <a:t>Asian_alone</a:t>
            </a:r>
            <a:endParaRPr/>
          </a:p>
          <a:p>
            <a:pPr marL="457200" lvl="0" indent="-311150" algn="l" rtl="0">
              <a:spcBef>
                <a:spcPts val="0"/>
              </a:spcBef>
              <a:spcAft>
                <a:spcPts val="0"/>
              </a:spcAft>
              <a:buSzPts val="1300"/>
              <a:buChar char="+"/>
            </a:pPr>
            <a:r>
              <a:rPr lang="en"/>
              <a:t>Black_or_African_American_alone </a:t>
            </a:r>
            <a:endParaRPr/>
          </a:p>
          <a:p>
            <a:pPr marL="457200" lvl="0" indent="-311150" algn="l" rtl="0">
              <a:spcBef>
                <a:spcPts val="0"/>
              </a:spcBef>
              <a:spcAft>
                <a:spcPts val="0"/>
              </a:spcAft>
              <a:buSzPts val="1300"/>
              <a:buChar char="+"/>
            </a:pPr>
            <a:r>
              <a:rPr lang="en"/>
              <a:t>White_alone</a:t>
            </a:r>
            <a:endParaRPr/>
          </a:p>
        </p:txBody>
      </p:sp>
      <p:sp>
        <p:nvSpPr>
          <p:cNvPr id="626" name="Google Shape;626;p67"/>
          <p:cNvSpPr txBox="1">
            <a:spLocks noGrp="1"/>
          </p:cNvSpPr>
          <p:nvPr>
            <p:ph type="subTitle" idx="8"/>
          </p:nvPr>
        </p:nvSpPr>
        <p:spPr>
          <a:xfrm>
            <a:off x="53775" y="3522225"/>
            <a:ext cx="4350600" cy="1238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FF"/>
              </a:buClr>
              <a:buSzPts val="1300"/>
              <a:buChar char="+"/>
            </a:pPr>
            <a:r>
              <a:rPr lang="en">
                <a:solidFill>
                  <a:srgbClr val="0000FF"/>
                </a:solidFill>
              </a:rPr>
              <a:t>White_alone</a:t>
            </a:r>
            <a:endParaRPr>
              <a:solidFill>
                <a:srgbClr val="0000FF"/>
              </a:solidFill>
            </a:endParaRPr>
          </a:p>
          <a:p>
            <a:pPr marL="457200" lvl="0" indent="-311150" algn="l" rtl="0">
              <a:spcBef>
                <a:spcPts val="0"/>
              </a:spcBef>
              <a:spcAft>
                <a:spcPts val="0"/>
              </a:spcAft>
              <a:buClr>
                <a:srgbClr val="0000FF"/>
              </a:buClr>
              <a:buSzPts val="1300"/>
              <a:buChar char="+"/>
            </a:pPr>
            <a:r>
              <a:rPr lang="en">
                <a:solidFill>
                  <a:srgbClr val="0000FF"/>
                </a:solidFill>
              </a:rPr>
              <a:t>Black_or_African_American_alone</a:t>
            </a:r>
            <a:endParaRPr>
              <a:solidFill>
                <a:srgbClr val="0000FF"/>
              </a:solidFill>
            </a:endParaRPr>
          </a:p>
          <a:p>
            <a:pPr marL="457200" lvl="0" indent="-311150" algn="l" rtl="0">
              <a:spcBef>
                <a:spcPts val="0"/>
              </a:spcBef>
              <a:spcAft>
                <a:spcPts val="0"/>
              </a:spcAft>
              <a:buClr>
                <a:srgbClr val="0000FF"/>
              </a:buClr>
              <a:buSzPts val="1300"/>
              <a:buChar char="+"/>
            </a:pPr>
            <a:r>
              <a:rPr lang="en">
                <a:solidFill>
                  <a:srgbClr val="0000FF"/>
                </a:solidFill>
              </a:rPr>
              <a:t>deaths </a:t>
            </a:r>
            <a:endParaRPr>
              <a:solidFill>
                <a:srgbClr val="0000FF"/>
              </a:solidFill>
            </a:endParaRPr>
          </a:p>
          <a:p>
            <a:pPr marL="457200" lvl="0" indent="-311150" algn="l" rtl="0">
              <a:spcBef>
                <a:spcPts val="0"/>
              </a:spcBef>
              <a:spcAft>
                <a:spcPts val="0"/>
              </a:spcAft>
              <a:buClr>
                <a:srgbClr val="0000FF"/>
              </a:buClr>
              <a:buSzPts val="1300"/>
              <a:buChar char="+"/>
            </a:pPr>
            <a:r>
              <a:rPr lang="en">
                <a:solidFill>
                  <a:srgbClr val="0000FF"/>
                </a:solidFill>
              </a:rPr>
              <a:t>Asian_alone </a:t>
            </a:r>
            <a:endParaRPr>
              <a:solidFill>
                <a:srgbClr val="0000FF"/>
              </a:solidFill>
            </a:endParaRPr>
          </a:p>
          <a:p>
            <a:pPr marL="457200" lvl="0" indent="-311150" algn="l" rtl="0">
              <a:spcBef>
                <a:spcPts val="0"/>
              </a:spcBef>
              <a:spcAft>
                <a:spcPts val="0"/>
              </a:spcAft>
              <a:buClr>
                <a:srgbClr val="0000FF"/>
              </a:buClr>
              <a:buSzPts val="1300"/>
              <a:buChar char="+"/>
            </a:pPr>
            <a:r>
              <a:rPr lang="en">
                <a:solidFill>
                  <a:srgbClr val="0000FF"/>
                </a:solidFill>
              </a:rPr>
              <a:t>American_Indian_and_Alaska_Native_alone</a:t>
            </a:r>
            <a:endParaRPr>
              <a:solidFill>
                <a:srgbClr val="0000FF"/>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1"/>
                                        </p:tgtEl>
                                        <p:attrNameLst>
                                          <p:attrName>style.visibility</p:attrName>
                                        </p:attrNameLst>
                                      </p:cBhvr>
                                      <p:to>
                                        <p:strVal val="visible"/>
                                      </p:to>
                                    </p:set>
                                    <p:animEffect transition="in" filter="fade">
                                      <p:cBhvr>
                                        <p:cTn id="7" dur="10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8"/>
          <p:cNvSpPr txBox="1">
            <a:spLocks noGrp="1"/>
          </p:cNvSpPr>
          <p:nvPr>
            <p:ph type="title"/>
          </p:nvPr>
        </p:nvSpPr>
        <p:spPr>
          <a:xfrm>
            <a:off x="119700" y="352000"/>
            <a:ext cx="2890200" cy="43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Best Model</a:t>
            </a:r>
            <a:endParaRPr sz="2700"/>
          </a:p>
          <a:p>
            <a:pPr marL="0" lvl="0" indent="0" algn="l" rtl="0">
              <a:spcBef>
                <a:spcPts val="0"/>
              </a:spcBef>
              <a:spcAft>
                <a:spcPts val="0"/>
              </a:spcAft>
              <a:buNone/>
            </a:pPr>
            <a:r>
              <a:rPr lang="en" sz="2700"/>
              <a:t>Summary</a:t>
            </a:r>
            <a:r>
              <a:rPr lang="en" sz="2500"/>
              <a:t> </a:t>
            </a:r>
            <a:endParaRPr sz="2500"/>
          </a:p>
          <a:p>
            <a:pPr marL="0" lvl="0" indent="0" algn="l" rtl="0">
              <a:spcBef>
                <a:spcPts val="0"/>
              </a:spcBef>
              <a:spcAft>
                <a:spcPts val="0"/>
              </a:spcAft>
              <a:buNone/>
            </a:pPr>
            <a:endParaRPr sz="2300"/>
          </a:p>
          <a:p>
            <a:pPr marL="0" lvl="0" indent="0" algn="l" rtl="0">
              <a:spcBef>
                <a:spcPts val="0"/>
              </a:spcBef>
              <a:spcAft>
                <a:spcPts val="0"/>
              </a:spcAft>
              <a:buNone/>
            </a:pPr>
            <a:endParaRPr sz="2300"/>
          </a:p>
          <a:p>
            <a:pPr marL="0" lvl="0" indent="0" algn="l" rtl="0">
              <a:spcBef>
                <a:spcPts val="0"/>
              </a:spcBef>
              <a:spcAft>
                <a:spcPts val="0"/>
              </a:spcAft>
              <a:buNone/>
            </a:pPr>
            <a:endParaRPr sz="2300"/>
          </a:p>
          <a:p>
            <a:pPr marL="457200" lvl="0" indent="-311150" algn="l" rtl="0">
              <a:lnSpc>
                <a:spcPct val="150000"/>
              </a:lnSpc>
              <a:spcBef>
                <a:spcPts val="0"/>
              </a:spcBef>
              <a:spcAft>
                <a:spcPts val="0"/>
              </a:spcAft>
              <a:buSzPts val="1300"/>
              <a:buChar char="●"/>
            </a:pPr>
            <a:r>
              <a:rPr lang="en" sz="1300"/>
              <a:t>Residual standard error : 96.82</a:t>
            </a:r>
            <a:endParaRPr sz="1300"/>
          </a:p>
          <a:p>
            <a:pPr marL="457200" lvl="0" indent="-311150" algn="l" rtl="0">
              <a:lnSpc>
                <a:spcPct val="150000"/>
              </a:lnSpc>
              <a:spcBef>
                <a:spcPts val="0"/>
              </a:spcBef>
              <a:spcAft>
                <a:spcPts val="0"/>
              </a:spcAft>
              <a:buSzPts val="1300"/>
              <a:buChar char="●"/>
            </a:pPr>
            <a:r>
              <a:rPr lang="en" sz="1300"/>
              <a:t>Multiple R-squared :</a:t>
            </a:r>
            <a:endParaRPr sz="1300"/>
          </a:p>
          <a:p>
            <a:pPr marL="457200" lvl="0" indent="0" algn="l" rtl="0">
              <a:lnSpc>
                <a:spcPct val="150000"/>
              </a:lnSpc>
              <a:spcBef>
                <a:spcPts val="0"/>
              </a:spcBef>
              <a:spcAft>
                <a:spcPts val="0"/>
              </a:spcAft>
              <a:buNone/>
            </a:pPr>
            <a:r>
              <a:rPr lang="en" sz="1300"/>
              <a:t>0.9032</a:t>
            </a:r>
            <a:endParaRPr sz="1300"/>
          </a:p>
          <a:p>
            <a:pPr marL="457200" lvl="0" indent="-311150" algn="l" rtl="0">
              <a:lnSpc>
                <a:spcPct val="150000"/>
              </a:lnSpc>
              <a:spcBef>
                <a:spcPts val="0"/>
              </a:spcBef>
              <a:spcAft>
                <a:spcPts val="0"/>
              </a:spcAft>
              <a:buSzPts val="1300"/>
              <a:buChar char="●"/>
            </a:pPr>
            <a:r>
              <a:rPr lang="en" sz="1300"/>
              <a:t>Adjusted R-squared : </a:t>
            </a:r>
            <a:endParaRPr sz="1300"/>
          </a:p>
          <a:p>
            <a:pPr marL="457200" lvl="0" indent="0" algn="l" rtl="0">
              <a:lnSpc>
                <a:spcPct val="150000"/>
              </a:lnSpc>
              <a:spcBef>
                <a:spcPts val="0"/>
              </a:spcBef>
              <a:spcAft>
                <a:spcPts val="0"/>
              </a:spcAft>
              <a:buNone/>
            </a:pPr>
            <a:r>
              <a:rPr lang="en" sz="1300"/>
              <a:t>(accuracy)                0.8922 </a:t>
            </a:r>
            <a:endParaRPr sz="1300"/>
          </a:p>
          <a:p>
            <a:pPr marL="457200" lvl="0" indent="-311150" algn="l" rtl="0">
              <a:lnSpc>
                <a:spcPct val="150000"/>
              </a:lnSpc>
              <a:spcBef>
                <a:spcPts val="0"/>
              </a:spcBef>
              <a:spcAft>
                <a:spcPts val="0"/>
              </a:spcAft>
              <a:buSzPts val="1300"/>
              <a:buChar char="●"/>
            </a:pPr>
            <a:r>
              <a:rPr lang="en" sz="1300"/>
              <a:t>P-value :                                &lt; 2.2e-16</a:t>
            </a:r>
            <a:endParaRPr sz="13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632" name="Google Shape;632;p6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33" name="Google Shape;633;p6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34" name="Google Shape;634;p6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35" name="Google Shape;635;p6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36" name="Google Shape;636;p68"/>
          <p:cNvSpPr txBox="1"/>
          <p:nvPr/>
        </p:nvSpPr>
        <p:spPr>
          <a:xfrm>
            <a:off x="152400" y="1524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637" name="Google Shape;637;p6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38" name="Google Shape;638;p68"/>
          <p:cNvSpPr txBox="1">
            <a:spLocks noGrp="1"/>
          </p:cNvSpPr>
          <p:nvPr>
            <p:ph type="body" idx="1"/>
          </p:nvPr>
        </p:nvSpPr>
        <p:spPr>
          <a:xfrm>
            <a:off x="3539325" y="593900"/>
            <a:ext cx="5090400" cy="40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39" name="Google Shape;639;p68"/>
          <p:cNvPicPr preferRelativeResize="0"/>
          <p:nvPr/>
        </p:nvPicPr>
        <p:blipFill rotWithShape="1">
          <a:blip r:embed="rId3">
            <a:alphaModFix/>
          </a:blip>
          <a:srcRect r="26248" b="457"/>
          <a:stretch/>
        </p:blipFill>
        <p:spPr>
          <a:xfrm>
            <a:off x="3378175" y="544825"/>
            <a:ext cx="5412699" cy="4060676"/>
          </a:xfrm>
          <a:prstGeom prst="rect">
            <a:avLst/>
          </a:prstGeom>
          <a:noFill/>
          <a:ln>
            <a:noFill/>
          </a:ln>
        </p:spPr>
      </p:pic>
      <p:sp>
        <p:nvSpPr>
          <p:cNvPr id="640" name="Google Shape;640;p68"/>
          <p:cNvSpPr/>
          <p:nvPr/>
        </p:nvSpPr>
        <p:spPr>
          <a:xfrm>
            <a:off x="7772400" y="2727950"/>
            <a:ext cx="781200" cy="101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8"/>
          <p:cNvSpPr/>
          <p:nvPr/>
        </p:nvSpPr>
        <p:spPr>
          <a:xfrm>
            <a:off x="3429000" y="4008125"/>
            <a:ext cx="4198500" cy="464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9"/>
          <p:cNvSpPr txBox="1">
            <a:spLocks noGrp="1"/>
          </p:cNvSpPr>
          <p:nvPr>
            <p:ph type="title"/>
          </p:nvPr>
        </p:nvSpPr>
        <p:spPr>
          <a:xfrm>
            <a:off x="1651650" y="3722750"/>
            <a:ext cx="5840700" cy="10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Model Equation</a:t>
            </a:r>
            <a:endParaRPr/>
          </a:p>
        </p:txBody>
      </p:sp>
      <p:pic>
        <p:nvPicPr>
          <p:cNvPr id="647" name="Google Shape;647;p69"/>
          <p:cNvPicPr preferRelativeResize="0"/>
          <p:nvPr/>
        </p:nvPicPr>
        <p:blipFill rotWithShape="1">
          <a:blip r:embed="rId3">
            <a:alphaModFix/>
          </a:blip>
          <a:srcRect l="12071" r="12666"/>
          <a:stretch/>
        </p:blipFill>
        <p:spPr>
          <a:xfrm>
            <a:off x="605788" y="2087850"/>
            <a:ext cx="7932425" cy="817000"/>
          </a:xfrm>
          <a:prstGeom prst="rect">
            <a:avLst/>
          </a:prstGeom>
          <a:noFill/>
          <a:ln>
            <a:noFill/>
          </a:ln>
        </p:spPr>
      </p:pic>
      <p:sp>
        <p:nvSpPr>
          <p:cNvPr id="648" name="Google Shape;648;p69"/>
          <p:cNvSpPr txBox="1"/>
          <p:nvPr/>
        </p:nvSpPr>
        <p:spPr>
          <a:xfrm>
            <a:off x="266725" y="975375"/>
            <a:ext cx="734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800">
                <a:solidFill>
                  <a:srgbClr val="0000FF"/>
                </a:solidFill>
                <a:latin typeface="Montserrat ExtraBold"/>
                <a:ea typeface="Montserrat ExtraBold"/>
                <a:cs typeface="Montserrat ExtraBold"/>
                <a:sym typeface="Montserrat ExtraBold"/>
              </a:rPr>
              <a:t>The expected value of square root of confirmed cases </a:t>
            </a:r>
            <a:endParaRPr b="1">
              <a:solidFill>
                <a:srgbClr val="0000FF"/>
              </a:solidFill>
              <a:latin typeface="Montserrat"/>
              <a:ea typeface="Montserrat"/>
              <a:cs typeface="Montserrat"/>
              <a:sym typeface="Montserrat"/>
            </a:endParaRPr>
          </a:p>
        </p:txBody>
      </p:sp>
      <p:cxnSp>
        <p:nvCxnSpPr>
          <p:cNvPr id="649" name="Google Shape;649;p69"/>
          <p:cNvCxnSpPr/>
          <p:nvPr/>
        </p:nvCxnSpPr>
        <p:spPr>
          <a:xfrm rot="10800000" flipH="1">
            <a:off x="624850" y="1485950"/>
            <a:ext cx="7178100" cy="22800"/>
          </a:xfrm>
          <a:prstGeom prst="straightConnector1">
            <a:avLst/>
          </a:prstGeom>
          <a:noFill/>
          <a:ln w="38100" cap="flat" cmpd="sng">
            <a:solidFill>
              <a:srgbClr val="0000FF"/>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0"/>
          <p:cNvSpPr txBox="1">
            <a:spLocks noGrp="1"/>
          </p:cNvSpPr>
          <p:nvPr>
            <p:ph type="title"/>
          </p:nvPr>
        </p:nvSpPr>
        <p:spPr>
          <a:xfrm>
            <a:off x="958500" y="2331500"/>
            <a:ext cx="783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a:t>
            </a:r>
            <a:r>
              <a:rPr lang="en">
                <a:solidFill>
                  <a:srgbClr val="FFFFFF"/>
                </a:solidFill>
              </a:rPr>
              <a:t>USION</a:t>
            </a:r>
            <a:endParaRPr>
              <a:solidFill>
                <a:srgbClr val="FFFFFF"/>
              </a:solidFill>
            </a:endParaRPr>
          </a:p>
        </p:txBody>
      </p:sp>
      <p:sp>
        <p:nvSpPr>
          <p:cNvPr id="655" name="Google Shape;655;p70"/>
          <p:cNvSpPr txBox="1">
            <a:spLocks noGrp="1"/>
          </p:cNvSpPr>
          <p:nvPr>
            <p:ph type="title" idx="2"/>
          </p:nvPr>
        </p:nvSpPr>
        <p:spPr>
          <a:xfrm>
            <a:off x="1921688" y="1703819"/>
            <a:ext cx="3546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656" name="Google Shape;656;p70"/>
          <p:cNvSpPr txBox="1">
            <a:spLocks noGrp="1"/>
          </p:cNvSpPr>
          <p:nvPr>
            <p:ph type="subTitle" idx="1"/>
          </p:nvPr>
        </p:nvSpPr>
        <p:spPr>
          <a:xfrm>
            <a:off x="5006950" y="3068758"/>
            <a:ext cx="2405100" cy="13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1"/>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662" name="Google Shape;662;p71"/>
          <p:cNvSpPr txBox="1">
            <a:spLocks noGrp="1"/>
          </p:cNvSpPr>
          <p:nvPr>
            <p:ph type="subTitle" idx="1"/>
          </p:nvPr>
        </p:nvSpPr>
        <p:spPr>
          <a:xfrm>
            <a:off x="705225" y="1146000"/>
            <a:ext cx="3743400" cy="12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Limitations of the Analysis:</a:t>
            </a:r>
            <a:endParaRPr sz="1000"/>
          </a:p>
          <a:p>
            <a:pPr marL="0" lvl="0" indent="0" algn="l" rtl="0">
              <a:spcBef>
                <a:spcPts val="0"/>
              </a:spcBef>
              <a:spcAft>
                <a:spcPts val="0"/>
              </a:spcAft>
              <a:buNone/>
            </a:pPr>
            <a:r>
              <a:rPr lang="en" sz="1000"/>
              <a:t>The best model only takes into consideration the racial demographics in the US as predictor variables for confirmed Covid-19 cases. However, as we know, there are many socio-economic factors that should be taken into consideration to get a more accurate account such as education, income, and gender. </a:t>
            </a:r>
            <a:endParaRPr sz="1000"/>
          </a:p>
        </p:txBody>
      </p:sp>
      <p:sp>
        <p:nvSpPr>
          <p:cNvPr id="663" name="Google Shape;663;p71"/>
          <p:cNvSpPr txBox="1">
            <a:spLocks noGrp="1"/>
          </p:cNvSpPr>
          <p:nvPr>
            <p:ph type="subTitle" idx="2"/>
          </p:nvPr>
        </p:nvSpPr>
        <p:spPr>
          <a:xfrm>
            <a:off x="5098375" y="3185350"/>
            <a:ext cx="3743400" cy="135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Strength of the Analysis:</a:t>
            </a:r>
            <a:endParaRPr sz="1100"/>
          </a:p>
          <a:p>
            <a:pPr marL="0" lvl="0" indent="0" algn="l" rtl="0">
              <a:spcBef>
                <a:spcPts val="0"/>
              </a:spcBef>
              <a:spcAft>
                <a:spcPts val="0"/>
              </a:spcAft>
              <a:buNone/>
            </a:pPr>
            <a:r>
              <a:rPr lang="en" sz="1100"/>
              <a:t>On the other hand, since the model consists of specific racial demographics in the US as predictor variables, we are able to think more deeply about how racial demographics influence the confirmed cases of Covid-19 in the US.</a:t>
            </a:r>
            <a:endParaRPr sz="1100"/>
          </a:p>
        </p:txBody>
      </p:sp>
      <p:pic>
        <p:nvPicPr>
          <p:cNvPr id="664" name="Google Shape;664;p71"/>
          <p:cNvPicPr preferRelativeResize="0"/>
          <p:nvPr/>
        </p:nvPicPr>
        <p:blipFill>
          <a:blip r:embed="rId3">
            <a:alphaModFix/>
          </a:blip>
          <a:stretch>
            <a:fillRect/>
          </a:stretch>
        </p:blipFill>
        <p:spPr>
          <a:xfrm>
            <a:off x="5220260" y="337725"/>
            <a:ext cx="3218456" cy="2145627"/>
          </a:xfrm>
          <a:prstGeom prst="rect">
            <a:avLst/>
          </a:prstGeom>
          <a:noFill/>
          <a:ln>
            <a:noFill/>
          </a:ln>
        </p:spPr>
      </p:pic>
      <p:pic>
        <p:nvPicPr>
          <p:cNvPr id="665" name="Google Shape;665;p71"/>
          <p:cNvPicPr preferRelativeResize="0"/>
          <p:nvPr/>
        </p:nvPicPr>
        <p:blipFill rotWithShape="1">
          <a:blip r:embed="rId4">
            <a:alphaModFix/>
          </a:blip>
          <a:srcRect l="15618"/>
          <a:stretch/>
        </p:blipFill>
        <p:spPr>
          <a:xfrm>
            <a:off x="705224" y="2989725"/>
            <a:ext cx="2771879" cy="18479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2"/>
          <p:cNvSpPr txBox="1">
            <a:spLocks noGrp="1"/>
          </p:cNvSpPr>
          <p:nvPr>
            <p:ph type="title"/>
          </p:nvPr>
        </p:nvSpPr>
        <p:spPr>
          <a:xfrm>
            <a:off x="705222" y="76155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t>THANKS YOU!</a:t>
            </a:r>
            <a:endParaRPr sz="3400"/>
          </a:p>
        </p:txBody>
      </p:sp>
      <p:sp>
        <p:nvSpPr>
          <p:cNvPr id="671" name="Google Shape;671;p72"/>
          <p:cNvSpPr txBox="1">
            <a:spLocks noGrp="1"/>
          </p:cNvSpPr>
          <p:nvPr>
            <p:ph type="body" idx="1"/>
          </p:nvPr>
        </p:nvSpPr>
        <p:spPr>
          <a:xfrm>
            <a:off x="705225" y="1517250"/>
            <a:ext cx="2808000" cy="124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Do you have any questions?</a:t>
            </a:r>
            <a:br>
              <a:rPr lang="en"/>
            </a:br>
            <a:endParaRPr/>
          </a:p>
        </p:txBody>
      </p:sp>
      <p:sp>
        <p:nvSpPr>
          <p:cNvPr id="672" name="Google Shape;672;p72"/>
          <p:cNvSpPr txBox="1"/>
          <p:nvPr/>
        </p:nvSpPr>
        <p:spPr>
          <a:xfrm>
            <a:off x="705225" y="3667250"/>
            <a:ext cx="3447300" cy="357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endParaRPr sz="1000" b="1">
              <a:solidFill>
                <a:schemeClr val="lt1"/>
              </a:solidFill>
              <a:latin typeface="Montserrat"/>
              <a:ea typeface="Montserrat"/>
              <a:cs typeface="Montserrat"/>
              <a:sym typeface="Montserrat"/>
            </a:endParaRPr>
          </a:p>
        </p:txBody>
      </p:sp>
      <p:pic>
        <p:nvPicPr>
          <p:cNvPr id="673" name="Google Shape;673;p72"/>
          <p:cNvPicPr preferRelativeResize="0"/>
          <p:nvPr/>
        </p:nvPicPr>
        <p:blipFill>
          <a:blip r:embed="rId3">
            <a:alphaModFix/>
          </a:blip>
          <a:stretch>
            <a:fillRect/>
          </a:stretch>
        </p:blipFill>
        <p:spPr>
          <a:xfrm>
            <a:off x="4435247" y="890525"/>
            <a:ext cx="4708746" cy="33624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7"/>
          <p:cNvSpPr txBox="1">
            <a:spLocks noGrp="1"/>
          </p:cNvSpPr>
          <p:nvPr>
            <p:ph type="title"/>
          </p:nvPr>
        </p:nvSpPr>
        <p:spPr>
          <a:xfrm>
            <a:off x="623400" y="23032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THE</a:t>
            </a:r>
            <a:r>
              <a:rPr lang="en">
                <a:solidFill>
                  <a:schemeClr val="lt1"/>
                </a:solidFill>
              </a:rPr>
              <a:t> RESEARCH</a:t>
            </a:r>
            <a:endParaRPr>
              <a:solidFill>
                <a:schemeClr val="lt1"/>
              </a:solidFill>
            </a:endParaRPr>
          </a:p>
        </p:txBody>
      </p:sp>
      <p:sp>
        <p:nvSpPr>
          <p:cNvPr id="336" name="Google Shape;336;p37"/>
          <p:cNvSpPr txBox="1">
            <a:spLocks noGrp="1"/>
          </p:cNvSpPr>
          <p:nvPr>
            <p:ph type="title" idx="2"/>
          </p:nvPr>
        </p:nvSpPr>
        <p:spPr>
          <a:xfrm>
            <a:off x="1921688" y="1703819"/>
            <a:ext cx="3546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37" name="Google Shape;337;p37"/>
          <p:cNvSpPr txBox="1">
            <a:spLocks noGrp="1"/>
          </p:cNvSpPr>
          <p:nvPr>
            <p:ph type="subTitle" idx="1"/>
          </p:nvPr>
        </p:nvSpPr>
        <p:spPr>
          <a:xfrm>
            <a:off x="4947025" y="3080733"/>
            <a:ext cx="2405100" cy="13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a:p>
            <a:pPr marL="0" lvl="0" indent="0" algn="l" rtl="0">
              <a:spcBef>
                <a:spcPts val="0"/>
              </a:spcBef>
              <a:spcAft>
                <a:spcPts val="0"/>
              </a:spcAft>
              <a:buNone/>
            </a:pPr>
            <a:r>
              <a:rPr lang="en"/>
              <a:t>Research Question</a:t>
            </a:r>
            <a:endParaRPr/>
          </a:p>
          <a:p>
            <a:pPr marL="0" lvl="0" indent="0" algn="l" rtl="0">
              <a:spcBef>
                <a:spcPts val="0"/>
              </a:spcBef>
              <a:spcAft>
                <a:spcPts val="0"/>
              </a:spcAft>
              <a:buNone/>
            </a:pPr>
            <a:r>
              <a:rPr lang="en"/>
              <a:t>Selecting Variables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3"/>
          <p:cNvSpPr txBox="1">
            <a:spLocks noGrp="1"/>
          </p:cNvSpPr>
          <p:nvPr>
            <p:ph type="body" idx="1"/>
          </p:nvPr>
        </p:nvSpPr>
        <p:spPr>
          <a:xfrm>
            <a:off x="505850" y="938825"/>
            <a:ext cx="4366800" cy="397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A3A3A"/>
                </a:solidFill>
                <a:highlight>
                  <a:srgbClr val="FFFFFF"/>
                </a:highlight>
                <a:latin typeface="Arial"/>
                <a:ea typeface="Arial"/>
                <a:cs typeface="Arial"/>
                <a:sym typeface="Arial"/>
              </a:rPr>
              <a:t>[1] Bambra, C., Riordan, R., Ford, J., &amp; Matthews, F. (2020). The COVID-19 pandemic and health inequalities. </a:t>
            </a:r>
            <a:r>
              <a:rPr lang="en" sz="1000" i="1">
                <a:solidFill>
                  <a:srgbClr val="3A3A3A"/>
                </a:solidFill>
                <a:highlight>
                  <a:srgbClr val="FFFFFF"/>
                </a:highlight>
                <a:latin typeface="Arial"/>
                <a:ea typeface="Arial"/>
                <a:cs typeface="Arial"/>
                <a:sym typeface="Arial"/>
              </a:rPr>
              <a:t>Journal of Epidemiology and Community Health (1979)</a:t>
            </a:r>
            <a:r>
              <a:rPr lang="en" sz="1000">
                <a:solidFill>
                  <a:srgbClr val="3A3A3A"/>
                </a:solidFill>
                <a:highlight>
                  <a:srgbClr val="FFFFFF"/>
                </a:highlight>
                <a:latin typeface="Arial"/>
                <a:ea typeface="Arial"/>
                <a:cs typeface="Arial"/>
                <a:sym typeface="Arial"/>
              </a:rPr>
              <a:t>, </a:t>
            </a:r>
            <a:r>
              <a:rPr lang="en" sz="1000" i="1">
                <a:solidFill>
                  <a:srgbClr val="3A3A3A"/>
                </a:solidFill>
                <a:highlight>
                  <a:srgbClr val="FFFFFF"/>
                </a:highlight>
                <a:latin typeface="Arial"/>
                <a:ea typeface="Arial"/>
                <a:cs typeface="Arial"/>
                <a:sym typeface="Arial"/>
              </a:rPr>
              <a:t>74</a:t>
            </a:r>
            <a:r>
              <a:rPr lang="en" sz="1000">
                <a:solidFill>
                  <a:srgbClr val="3A3A3A"/>
                </a:solidFill>
                <a:highlight>
                  <a:srgbClr val="FFFFFF"/>
                </a:highlight>
                <a:latin typeface="Arial"/>
                <a:ea typeface="Arial"/>
                <a:cs typeface="Arial"/>
                <a:sym typeface="Arial"/>
              </a:rPr>
              <a:t>(11), 964–968. https://doi.org/10.1136/jech-2020-214401</a:t>
            </a:r>
            <a:endParaRPr sz="1000"/>
          </a:p>
          <a:p>
            <a:pPr marL="0" lvl="0" indent="0" algn="l" rtl="0">
              <a:spcBef>
                <a:spcPts val="1000"/>
              </a:spcBef>
              <a:spcAft>
                <a:spcPts val="0"/>
              </a:spcAft>
              <a:buNone/>
            </a:pPr>
            <a:r>
              <a:rPr lang="en" sz="1000">
                <a:solidFill>
                  <a:srgbClr val="3A3A3A"/>
                </a:solidFill>
                <a:highlight>
                  <a:srgbClr val="FFFFFF"/>
                </a:highlight>
                <a:latin typeface="Arial"/>
                <a:ea typeface="Arial"/>
                <a:cs typeface="Arial"/>
                <a:sym typeface="Arial"/>
              </a:rPr>
              <a:t>[2] Sehra, S., Fundin, S., Lavery, C., &amp; Baker, J. (2020). Differences in race and other state‐level characteristics and associations with mortality from COVID‐19 infection. </a:t>
            </a:r>
            <a:r>
              <a:rPr lang="en" sz="1000" i="1">
                <a:solidFill>
                  <a:srgbClr val="3A3A3A"/>
                </a:solidFill>
                <a:highlight>
                  <a:srgbClr val="FFFFFF"/>
                </a:highlight>
                <a:latin typeface="Arial"/>
                <a:ea typeface="Arial"/>
                <a:cs typeface="Arial"/>
                <a:sym typeface="Arial"/>
              </a:rPr>
              <a:t>Journal of Medical Virology</a:t>
            </a:r>
            <a:r>
              <a:rPr lang="en" sz="1000">
                <a:solidFill>
                  <a:srgbClr val="3A3A3A"/>
                </a:solidFill>
                <a:highlight>
                  <a:srgbClr val="FFFFFF"/>
                </a:highlight>
                <a:latin typeface="Arial"/>
                <a:ea typeface="Arial"/>
                <a:cs typeface="Arial"/>
                <a:sym typeface="Arial"/>
              </a:rPr>
              <a:t>, </a:t>
            </a:r>
            <a:r>
              <a:rPr lang="en" sz="1000" i="1">
                <a:solidFill>
                  <a:srgbClr val="3A3A3A"/>
                </a:solidFill>
                <a:highlight>
                  <a:srgbClr val="FFFFFF"/>
                </a:highlight>
                <a:latin typeface="Arial"/>
                <a:ea typeface="Arial"/>
                <a:cs typeface="Arial"/>
                <a:sym typeface="Arial"/>
              </a:rPr>
              <a:t>92</a:t>
            </a:r>
            <a:r>
              <a:rPr lang="en" sz="1000">
                <a:solidFill>
                  <a:srgbClr val="3A3A3A"/>
                </a:solidFill>
                <a:highlight>
                  <a:srgbClr val="FFFFFF"/>
                </a:highlight>
                <a:latin typeface="Arial"/>
                <a:ea typeface="Arial"/>
                <a:cs typeface="Arial"/>
                <a:sym typeface="Arial"/>
              </a:rPr>
              <a:t>(11), 2406–2408. </a:t>
            </a:r>
            <a:r>
              <a:rPr lang="en" sz="1000" u="sng">
                <a:solidFill>
                  <a:schemeClr val="hlink"/>
                </a:solidFill>
                <a:highlight>
                  <a:srgbClr val="FFFFFF"/>
                </a:highlight>
                <a:latin typeface="Arial"/>
                <a:ea typeface="Arial"/>
                <a:cs typeface="Arial"/>
                <a:sym typeface="Arial"/>
                <a:hlinkClick r:id="rId3"/>
              </a:rPr>
              <a:t>https://doi.org/10.1002/jmv.26095</a:t>
            </a:r>
            <a:endParaRPr sz="1000">
              <a:solidFill>
                <a:srgbClr val="3A3A3A"/>
              </a:solidFill>
              <a:highlight>
                <a:srgbClr val="FFFFFF"/>
              </a:highlight>
              <a:latin typeface="Arial"/>
              <a:ea typeface="Arial"/>
              <a:cs typeface="Arial"/>
              <a:sym typeface="Arial"/>
            </a:endParaRPr>
          </a:p>
          <a:p>
            <a:pPr marL="0" lvl="0" indent="0" algn="l" rtl="0">
              <a:spcBef>
                <a:spcPts val="1000"/>
              </a:spcBef>
              <a:spcAft>
                <a:spcPts val="0"/>
              </a:spcAft>
              <a:buClr>
                <a:schemeClr val="dk1"/>
              </a:buClr>
              <a:buSzPts val="1100"/>
              <a:buFont typeface="Arial"/>
              <a:buNone/>
            </a:pPr>
            <a:r>
              <a:rPr lang="en" sz="1000">
                <a:solidFill>
                  <a:srgbClr val="3A3A3A"/>
                </a:solidFill>
                <a:highlight>
                  <a:srgbClr val="FFFFFF"/>
                </a:highlight>
                <a:latin typeface="Arial"/>
                <a:ea typeface="Arial"/>
                <a:cs typeface="Arial"/>
                <a:sym typeface="Arial"/>
              </a:rPr>
              <a:t>[3]  Sa, Filipa G., Socioeconomic Determinants of Covid-19 Infections and Mortality: Evidence from England and Wales (May 2020). CEPR Discussion Paper No. DP14781, Available at SSRN: </a:t>
            </a:r>
            <a:r>
              <a:rPr lang="en" sz="1000" u="sng">
                <a:solidFill>
                  <a:schemeClr val="hlink"/>
                </a:solidFill>
                <a:highlight>
                  <a:srgbClr val="FFFFFF"/>
                </a:highlight>
                <a:latin typeface="Arial"/>
                <a:ea typeface="Arial"/>
                <a:cs typeface="Arial"/>
                <a:sym typeface="Arial"/>
                <a:hlinkClick r:id="rId4"/>
              </a:rPr>
              <a:t>https://ssrn.com/abstract=3612850</a:t>
            </a:r>
            <a:endParaRPr sz="1000">
              <a:solidFill>
                <a:srgbClr val="3A3A3A"/>
              </a:solidFill>
              <a:highlight>
                <a:srgbClr val="FFFFFF"/>
              </a:highlight>
              <a:latin typeface="Arial"/>
              <a:ea typeface="Arial"/>
              <a:cs typeface="Arial"/>
              <a:sym typeface="Arial"/>
            </a:endParaRPr>
          </a:p>
          <a:p>
            <a:pPr marL="0" lvl="0" indent="0" algn="l" rtl="0">
              <a:spcBef>
                <a:spcPts val="1000"/>
              </a:spcBef>
              <a:spcAft>
                <a:spcPts val="0"/>
              </a:spcAft>
              <a:buClr>
                <a:schemeClr val="dk1"/>
              </a:buClr>
              <a:buSzPts val="1100"/>
              <a:buFont typeface="Arial"/>
              <a:buNone/>
            </a:pPr>
            <a:r>
              <a:rPr lang="en" sz="1000">
                <a:solidFill>
                  <a:srgbClr val="3A3A3A"/>
                </a:solidFill>
                <a:highlight>
                  <a:srgbClr val="FFFFFF"/>
                </a:highlight>
                <a:latin typeface="Arial"/>
                <a:ea typeface="Arial"/>
                <a:cs typeface="Arial"/>
                <a:sym typeface="Arial"/>
              </a:rPr>
              <a:t>[4] Health equity considerations and racial and ethnic minority groups. (2021, April 21). https://www.cdc.gov/coronavirus/2019-ncov/community/health-equity/race-ethnicity.html</a:t>
            </a:r>
            <a:endParaRPr sz="1000">
              <a:solidFill>
                <a:srgbClr val="3A3A3A"/>
              </a:solidFill>
              <a:highlight>
                <a:srgbClr val="FFFFFF"/>
              </a:highlight>
              <a:latin typeface="Arial"/>
              <a:ea typeface="Arial"/>
              <a:cs typeface="Arial"/>
              <a:sym typeface="Arial"/>
            </a:endParaRPr>
          </a:p>
          <a:p>
            <a:pPr marL="0" lvl="0" indent="0" algn="l" rtl="0">
              <a:spcBef>
                <a:spcPts val="1000"/>
              </a:spcBef>
              <a:spcAft>
                <a:spcPts val="0"/>
              </a:spcAft>
              <a:buClr>
                <a:schemeClr val="dk1"/>
              </a:buClr>
              <a:buSzPts val="1100"/>
              <a:buFont typeface="Arial"/>
              <a:buNone/>
            </a:pPr>
            <a:endParaRPr sz="1000">
              <a:solidFill>
                <a:srgbClr val="3A3A3A"/>
              </a:solidFill>
              <a:highlight>
                <a:srgbClr val="FFFFFF"/>
              </a:highlight>
              <a:latin typeface="Arial"/>
              <a:ea typeface="Arial"/>
              <a:cs typeface="Arial"/>
              <a:sym typeface="Arial"/>
            </a:endParaRPr>
          </a:p>
          <a:p>
            <a:pPr marL="0" lvl="0" indent="0" algn="l" rtl="0">
              <a:spcBef>
                <a:spcPts val="1000"/>
              </a:spcBef>
              <a:spcAft>
                <a:spcPts val="0"/>
              </a:spcAft>
              <a:buNone/>
            </a:pPr>
            <a:endParaRPr sz="1150">
              <a:solidFill>
                <a:srgbClr val="3A3A3A"/>
              </a:solidFill>
              <a:highlight>
                <a:srgbClr val="FFFFFF"/>
              </a:highlight>
              <a:latin typeface="Arial"/>
              <a:ea typeface="Arial"/>
              <a:cs typeface="Arial"/>
              <a:sym typeface="Arial"/>
            </a:endParaRPr>
          </a:p>
          <a:p>
            <a:pPr marL="0" lvl="0" indent="0" algn="l" rtl="0">
              <a:spcBef>
                <a:spcPts val="1000"/>
              </a:spcBef>
              <a:spcAft>
                <a:spcPts val="0"/>
              </a:spcAft>
              <a:buNone/>
            </a:pPr>
            <a:endParaRPr sz="1150">
              <a:solidFill>
                <a:srgbClr val="3A3A3A"/>
              </a:solidFill>
              <a:highlight>
                <a:srgbClr val="FFFFFF"/>
              </a:highlight>
              <a:latin typeface="Arial"/>
              <a:ea typeface="Arial"/>
              <a:cs typeface="Arial"/>
              <a:sym typeface="Arial"/>
            </a:endParaRPr>
          </a:p>
          <a:p>
            <a:pPr marL="457200" lvl="0" indent="0" algn="l" rtl="0">
              <a:spcBef>
                <a:spcPts val="1000"/>
              </a:spcBef>
              <a:spcAft>
                <a:spcPts val="0"/>
              </a:spcAft>
              <a:buNone/>
            </a:pPr>
            <a:endParaRPr/>
          </a:p>
          <a:p>
            <a:pPr marL="457200" lvl="0" indent="0" algn="l" rtl="0">
              <a:spcBef>
                <a:spcPts val="1000"/>
              </a:spcBef>
              <a:spcAft>
                <a:spcPts val="1000"/>
              </a:spcAft>
              <a:buNone/>
            </a:pPr>
            <a:endParaRPr/>
          </a:p>
        </p:txBody>
      </p:sp>
      <p:sp>
        <p:nvSpPr>
          <p:cNvPr id="679" name="Google Shape;679;p73"/>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pic>
        <p:nvPicPr>
          <p:cNvPr id="680" name="Google Shape;680;p73"/>
          <p:cNvPicPr preferRelativeResize="0"/>
          <p:nvPr/>
        </p:nvPicPr>
        <p:blipFill rotWithShape="1">
          <a:blip r:embed="rId5">
            <a:alphaModFix/>
          </a:blip>
          <a:srcRect l="45661" r="20627"/>
          <a:stretch/>
        </p:blipFill>
        <p:spPr>
          <a:xfrm>
            <a:off x="6200773" y="0"/>
            <a:ext cx="2552702" cy="4257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74"/>
          <p:cNvSpPr txBox="1">
            <a:spLocks noGrp="1"/>
          </p:cNvSpPr>
          <p:nvPr>
            <p:ph type="body" idx="1"/>
          </p:nvPr>
        </p:nvSpPr>
        <p:spPr>
          <a:xfrm>
            <a:off x="2382600" y="1699975"/>
            <a:ext cx="6503700" cy="3071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solidFill>
                  <a:srgbClr val="FFFFFF"/>
                </a:solidFill>
              </a:rPr>
              <a:t>https://github.com/CSSEGISandData/COVID-19/tree/master/csse_covid_19_data/csse_covid_19_time_series</a:t>
            </a:r>
            <a:endParaRPr>
              <a:solidFill>
                <a:srgbClr val="FFFFFF"/>
              </a:solidFill>
            </a:endParaRPr>
          </a:p>
          <a:p>
            <a:pPr marL="457200" lvl="0" indent="-311150" algn="l" rtl="0">
              <a:spcBef>
                <a:spcPts val="0"/>
              </a:spcBef>
              <a:spcAft>
                <a:spcPts val="0"/>
              </a:spcAft>
              <a:buSzPts val="1300"/>
              <a:buChar char="●"/>
            </a:pPr>
            <a:r>
              <a:rPr lang="en">
                <a:solidFill>
                  <a:srgbClr val="FFFFFF"/>
                </a:solidFill>
              </a:rPr>
              <a:t>https://population.un.org/wpp/Download/Standard/CSV/</a:t>
            </a:r>
            <a:endParaRPr>
              <a:solidFill>
                <a:srgbClr val="FFFFFF"/>
              </a:solidFill>
            </a:endParaRPr>
          </a:p>
          <a:p>
            <a:pPr marL="457200" lvl="0" indent="-311150" algn="l" rtl="0">
              <a:spcBef>
                <a:spcPts val="0"/>
              </a:spcBef>
              <a:spcAft>
                <a:spcPts val="0"/>
              </a:spcAft>
              <a:buSzPts val="1300"/>
              <a:buChar char="●"/>
            </a:pPr>
            <a:r>
              <a:rPr lang="en">
                <a:solidFill>
                  <a:srgbClr val="FFFFFF"/>
                </a:solidFill>
              </a:rPr>
              <a:t>https://www.governing.com/now/State-Population-By-Race-Ethnicity-Data.html</a:t>
            </a:r>
            <a:endParaRPr>
              <a:solidFill>
                <a:srgbClr val="FFFFFF"/>
              </a:solidFill>
            </a:endParaRPr>
          </a:p>
          <a:p>
            <a:pPr marL="457200" lvl="0" indent="-311150" algn="l" rtl="0">
              <a:spcBef>
                <a:spcPts val="0"/>
              </a:spcBef>
              <a:spcAft>
                <a:spcPts val="0"/>
              </a:spcAft>
              <a:buSzPts val="1300"/>
              <a:buChar char="●"/>
            </a:pPr>
            <a:r>
              <a:rPr lang="en">
                <a:solidFill>
                  <a:srgbClr val="FFFFFF"/>
                </a:solidFill>
              </a:rPr>
              <a:t>https://www.census.gov/library/visualizations/interactive/2019-median-household-income.html</a:t>
            </a:r>
            <a:endParaRPr>
              <a:solidFill>
                <a:srgbClr val="FFFFFF"/>
              </a:solidFill>
            </a:endParaRPr>
          </a:p>
          <a:p>
            <a:pPr marL="457200" lvl="0" indent="0" algn="l" rtl="0">
              <a:spcBef>
                <a:spcPts val="1600"/>
              </a:spcBef>
              <a:spcAft>
                <a:spcPts val="1600"/>
              </a:spcAft>
              <a:buNone/>
            </a:pPr>
            <a:endParaRPr>
              <a:solidFill>
                <a:srgbClr val="FFFFFF"/>
              </a:solidFill>
            </a:endParaRPr>
          </a:p>
        </p:txBody>
      </p:sp>
      <p:sp>
        <p:nvSpPr>
          <p:cNvPr id="686" name="Google Shape;686;p74"/>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8"/>
          <p:cNvSpPr txBox="1">
            <a:spLocks noGrp="1"/>
          </p:cNvSpPr>
          <p:nvPr>
            <p:ph type="body" idx="1"/>
          </p:nvPr>
        </p:nvSpPr>
        <p:spPr>
          <a:xfrm>
            <a:off x="705225" y="1289425"/>
            <a:ext cx="7138500" cy="3078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We evaluated three peer-reviewed research articles to set the premise for our research analysis:</a:t>
            </a:r>
            <a:endParaRPr sz="1300">
              <a:solidFill>
                <a:srgbClr val="000000"/>
              </a:solidFill>
              <a:latin typeface="Montserrat Light"/>
              <a:ea typeface="Montserrat Light"/>
              <a:cs typeface="Montserrat Light"/>
              <a:sym typeface="Montserrat Light"/>
            </a:endParaRPr>
          </a:p>
          <a:p>
            <a:pPr marL="914400" lvl="1" indent="-311150" algn="l" rtl="0">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The COVID-19 Pandemic and Health Inequalities [1]</a:t>
            </a:r>
            <a:endParaRPr sz="1300">
              <a:solidFill>
                <a:srgbClr val="000000"/>
              </a:solidFill>
              <a:latin typeface="Montserrat Light"/>
              <a:ea typeface="Montserrat Light"/>
              <a:cs typeface="Montserrat Light"/>
              <a:sym typeface="Montserrat Light"/>
            </a:endParaRPr>
          </a:p>
          <a:p>
            <a:pPr marL="914400" lvl="1" indent="-311150" algn="l" rtl="0">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Differences in Race and Other State-level Characteristics and Associations with Mortality from COVID-19 Infection [2]</a:t>
            </a:r>
            <a:endParaRPr sz="1300">
              <a:solidFill>
                <a:srgbClr val="000000"/>
              </a:solidFill>
              <a:latin typeface="Montserrat Light"/>
              <a:ea typeface="Montserrat Light"/>
              <a:cs typeface="Montserrat Light"/>
              <a:sym typeface="Montserrat Light"/>
            </a:endParaRPr>
          </a:p>
          <a:p>
            <a:pPr marL="914400" lvl="1" indent="-311150" algn="l" rtl="0">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Socioeconomic Determinants of Covid-19 Infections and Mortality: Evidence from England and Wales [3]</a:t>
            </a:r>
            <a:endParaRPr sz="1300">
              <a:solidFill>
                <a:srgbClr val="000000"/>
              </a:solidFill>
              <a:latin typeface="Montserrat Light"/>
              <a:ea typeface="Montserrat Light"/>
              <a:cs typeface="Montserrat Light"/>
              <a:sym typeface="Montserrat Light"/>
            </a:endParaRPr>
          </a:p>
          <a:p>
            <a:pPr marL="0" lvl="0" indent="0" algn="l" rtl="0">
              <a:spcBef>
                <a:spcPts val="0"/>
              </a:spcBef>
              <a:spcAft>
                <a:spcPts val="0"/>
              </a:spcAft>
              <a:buNone/>
            </a:pPr>
            <a:endParaRPr sz="1300">
              <a:solidFill>
                <a:srgbClr val="000000"/>
              </a:solidFill>
              <a:latin typeface="Montserrat Light"/>
              <a:ea typeface="Montserrat Light"/>
              <a:cs typeface="Montserrat Light"/>
              <a:sym typeface="Montserrat Light"/>
            </a:endParaRPr>
          </a:p>
          <a:p>
            <a:pPr marL="457200" lvl="0" indent="-311150" algn="l" rtl="0">
              <a:spcBef>
                <a:spcPts val="0"/>
              </a:spcBef>
              <a:spcAft>
                <a:spcPts val="0"/>
              </a:spcAft>
              <a:buClr>
                <a:srgbClr val="000000"/>
              </a:buClr>
              <a:buSzPts val="1300"/>
              <a:buFont typeface="Montserrat Light"/>
              <a:buChar char="●"/>
            </a:pPr>
            <a:r>
              <a:rPr lang="en" sz="1300">
                <a:latin typeface="Montserrat Light"/>
                <a:ea typeface="Montserrat Light"/>
                <a:cs typeface="Montserrat Light"/>
                <a:sym typeface="Montserrat Light"/>
              </a:rPr>
              <a:t>Key Concepts from Literature Review</a:t>
            </a:r>
            <a:endParaRPr sz="1300">
              <a:latin typeface="Montserrat Light"/>
              <a:ea typeface="Montserrat Light"/>
              <a:cs typeface="Montserrat Light"/>
              <a:sym typeface="Montserrat Light"/>
            </a:endParaRPr>
          </a:p>
          <a:p>
            <a:pPr marL="914400" lvl="1" indent="-311150" algn="l" rtl="0">
              <a:spcBef>
                <a:spcPts val="0"/>
              </a:spcBef>
              <a:spcAft>
                <a:spcPts val="0"/>
              </a:spcAft>
              <a:buSzPts val="1300"/>
              <a:buFont typeface="Montserrat Light"/>
              <a:buChar char="○"/>
            </a:pPr>
            <a:r>
              <a:rPr lang="en" sz="1300" i="1">
                <a:latin typeface="Montserrat Light"/>
                <a:ea typeface="Montserrat Light"/>
                <a:cs typeface="Montserrat Light"/>
                <a:sym typeface="Montserrat Light"/>
              </a:rPr>
              <a:t>Syndemic pandemic</a:t>
            </a:r>
            <a:r>
              <a:rPr lang="en" sz="1300">
                <a:latin typeface="Montserrat Light"/>
                <a:ea typeface="Montserrat Light"/>
                <a:cs typeface="Montserrat Light"/>
                <a:sym typeface="Montserrat Light"/>
              </a:rPr>
              <a:t>: a term that researchers of “The COVID-19 Pandemic and Health Inequalities” use to describe the socio-economic inequalities that contribute to health inequalities. </a:t>
            </a:r>
            <a:endParaRPr sz="1300">
              <a:latin typeface="Montserrat Light"/>
              <a:ea typeface="Montserrat Light"/>
              <a:cs typeface="Montserrat Light"/>
              <a:sym typeface="Montserrat Light"/>
            </a:endParaRPr>
          </a:p>
          <a:p>
            <a:pPr marL="914400" lvl="1" indent="-311150" algn="l" rtl="0">
              <a:spcBef>
                <a:spcPts val="0"/>
              </a:spcBef>
              <a:spcAft>
                <a:spcPts val="0"/>
              </a:spcAft>
              <a:buSzPts val="1300"/>
              <a:buFont typeface="Montserrat Light"/>
              <a:buChar char="○"/>
            </a:pPr>
            <a:r>
              <a:rPr lang="en" sz="1300">
                <a:latin typeface="Montserrat Light"/>
                <a:ea typeface="Montserrat Light"/>
                <a:cs typeface="Montserrat Light"/>
                <a:sym typeface="Montserrat Light"/>
              </a:rPr>
              <a:t>Racial demographic and health inequalities impact the infection and mortality outcome in a pandemic </a:t>
            </a:r>
            <a:endParaRPr sz="1300">
              <a:latin typeface="Montserrat Light"/>
              <a:ea typeface="Montserrat Light"/>
              <a:cs typeface="Montserrat Light"/>
              <a:sym typeface="Montserrat Light"/>
            </a:endParaRPr>
          </a:p>
        </p:txBody>
      </p:sp>
      <p:sp>
        <p:nvSpPr>
          <p:cNvPr id="343" name="Google Shape;343;p38"/>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 </a:t>
            </a:r>
            <a:endParaRPr/>
          </a:p>
        </p:txBody>
      </p:sp>
      <p:sp>
        <p:nvSpPr>
          <p:cNvPr id="344" name="Google Shape;344;p38"/>
          <p:cNvSpPr txBox="1"/>
          <p:nvPr/>
        </p:nvSpPr>
        <p:spPr>
          <a:xfrm>
            <a:off x="705225" y="4368325"/>
            <a:ext cx="61983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b="1">
              <a:solidFill>
                <a:schemeClr val="accen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Google Shape;349;p39"/>
          <p:cNvSpPr txBox="1">
            <a:spLocks noGrp="1"/>
          </p:cNvSpPr>
          <p:nvPr>
            <p:ph type="title"/>
          </p:nvPr>
        </p:nvSpPr>
        <p:spPr>
          <a:xfrm>
            <a:off x="1651650" y="3722750"/>
            <a:ext cx="5840700" cy="10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 Question: How do racial demographics influence COVID-19 cases?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0"/>
          <p:cNvSpPr txBox="1">
            <a:spLocks noGrp="1"/>
          </p:cNvSpPr>
          <p:nvPr>
            <p:ph type="title"/>
          </p:nvPr>
        </p:nvSpPr>
        <p:spPr>
          <a:xfrm>
            <a:off x="850875" y="2339200"/>
            <a:ext cx="783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a:t>
            </a:r>
            <a:r>
              <a:rPr lang="en">
                <a:solidFill>
                  <a:schemeClr val="lt1"/>
                </a:solidFill>
              </a:rPr>
              <a:t>USING R</a:t>
            </a:r>
            <a:endParaRPr>
              <a:solidFill>
                <a:schemeClr val="lt1"/>
              </a:solidFill>
            </a:endParaRPr>
          </a:p>
        </p:txBody>
      </p:sp>
      <p:sp>
        <p:nvSpPr>
          <p:cNvPr id="355" name="Google Shape;355;p40"/>
          <p:cNvSpPr txBox="1">
            <a:spLocks noGrp="1"/>
          </p:cNvSpPr>
          <p:nvPr>
            <p:ph type="title" idx="2"/>
          </p:nvPr>
        </p:nvSpPr>
        <p:spPr>
          <a:xfrm>
            <a:off x="1921688" y="1703819"/>
            <a:ext cx="3546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56" name="Google Shape;356;p40"/>
          <p:cNvSpPr txBox="1">
            <a:spLocks noGrp="1"/>
          </p:cNvSpPr>
          <p:nvPr>
            <p:ph type="subTitle" idx="1"/>
          </p:nvPr>
        </p:nvSpPr>
        <p:spPr>
          <a:xfrm>
            <a:off x="5006950" y="3068758"/>
            <a:ext cx="2405100" cy="13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COVID-19 Datasets</a:t>
            </a:r>
            <a:endParaRPr/>
          </a:p>
          <a:p>
            <a:pPr marL="0" lvl="0" indent="0" algn="l" rtl="0">
              <a:spcBef>
                <a:spcPts val="0"/>
              </a:spcBef>
              <a:spcAft>
                <a:spcPts val="0"/>
              </a:spcAft>
              <a:buNone/>
            </a:pPr>
            <a:r>
              <a:rPr lang="en"/>
              <a:t>Data Analysis</a:t>
            </a:r>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1"/>
          <p:cNvSpPr txBox="1">
            <a:spLocks noGrp="1"/>
          </p:cNvSpPr>
          <p:nvPr>
            <p:ph type="body" idx="1"/>
          </p:nvPr>
        </p:nvSpPr>
        <p:spPr>
          <a:xfrm>
            <a:off x="330425" y="1035900"/>
            <a:ext cx="5219700" cy="3071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Char char="●"/>
            </a:pPr>
            <a:r>
              <a:rPr lang="en"/>
              <a:t>COVID Data Scraping (CSSE at JHU)</a:t>
            </a:r>
            <a:endParaRPr/>
          </a:p>
          <a:p>
            <a:pPr marL="457200" lvl="0" indent="-317500" algn="l" rtl="0">
              <a:lnSpc>
                <a:spcPct val="200000"/>
              </a:lnSpc>
              <a:spcBef>
                <a:spcPts val="1000"/>
              </a:spcBef>
              <a:spcAft>
                <a:spcPts val="0"/>
              </a:spcAft>
              <a:buSzPts val="1400"/>
              <a:buChar char="●"/>
            </a:pPr>
            <a:r>
              <a:rPr lang="en"/>
              <a:t>2019 US State Population By Ethnicity (US Census)</a:t>
            </a:r>
            <a:endParaRPr/>
          </a:p>
          <a:p>
            <a:pPr marL="457200" lvl="0" indent="-317500" algn="l" rtl="0">
              <a:lnSpc>
                <a:spcPct val="200000"/>
              </a:lnSpc>
              <a:spcBef>
                <a:spcPts val="1000"/>
              </a:spcBef>
              <a:spcAft>
                <a:spcPts val="0"/>
              </a:spcAft>
              <a:buSzPts val="1400"/>
              <a:buChar char="●"/>
            </a:pPr>
            <a:r>
              <a:rPr lang="en"/>
              <a:t>2021 Household income (US Census Bureau)</a:t>
            </a:r>
            <a:endParaRPr/>
          </a:p>
          <a:p>
            <a:pPr marL="457200" lvl="0" indent="-317500" algn="l" rtl="0">
              <a:lnSpc>
                <a:spcPct val="200000"/>
              </a:lnSpc>
              <a:spcBef>
                <a:spcPts val="1000"/>
              </a:spcBef>
              <a:spcAft>
                <a:spcPts val="0"/>
              </a:spcAft>
              <a:buSzPts val="1400"/>
              <a:buChar char="●"/>
            </a:pPr>
            <a:r>
              <a:rPr lang="en"/>
              <a:t>Choosing variables according to the peer-reviewed  papers </a:t>
            </a:r>
            <a:r>
              <a:rPr lang="en" sz="800"/>
              <a:t>[2] [3]</a:t>
            </a:r>
            <a:endParaRPr sz="800"/>
          </a:p>
          <a:p>
            <a:pPr marL="0" lvl="0" indent="0" algn="l" rtl="0">
              <a:lnSpc>
                <a:spcPct val="200000"/>
              </a:lnSpc>
              <a:spcBef>
                <a:spcPts val="1000"/>
              </a:spcBef>
              <a:spcAft>
                <a:spcPts val="0"/>
              </a:spcAft>
              <a:buNone/>
            </a:pPr>
            <a:endParaRPr/>
          </a:p>
          <a:p>
            <a:pPr marL="457200" lvl="0" indent="0" algn="l" rtl="0">
              <a:spcBef>
                <a:spcPts val="1000"/>
              </a:spcBef>
              <a:spcAft>
                <a:spcPts val="1000"/>
              </a:spcAft>
              <a:buNone/>
            </a:pPr>
            <a:endParaRPr/>
          </a:p>
        </p:txBody>
      </p:sp>
      <p:sp>
        <p:nvSpPr>
          <p:cNvPr id="362" name="Google Shape;362;p41"/>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a:t>
            </a:r>
            <a:endParaRPr/>
          </a:p>
        </p:txBody>
      </p:sp>
      <p:pic>
        <p:nvPicPr>
          <p:cNvPr id="363" name="Google Shape;363;p41"/>
          <p:cNvPicPr preferRelativeResize="0"/>
          <p:nvPr/>
        </p:nvPicPr>
        <p:blipFill rotWithShape="1">
          <a:blip r:embed="rId3">
            <a:alphaModFix/>
          </a:blip>
          <a:srcRect l="45661" r="20627"/>
          <a:stretch/>
        </p:blipFill>
        <p:spPr>
          <a:xfrm>
            <a:off x="6200773" y="0"/>
            <a:ext cx="2552702" cy="4257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2"/>
          <p:cNvSpPr txBox="1">
            <a:spLocks noGrp="1"/>
          </p:cNvSpPr>
          <p:nvPr>
            <p:ph type="body" idx="1"/>
          </p:nvPr>
        </p:nvSpPr>
        <p:spPr>
          <a:xfrm>
            <a:off x="705225" y="1497050"/>
            <a:ext cx="4366800" cy="307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69" name="Google Shape;369;p42"/>
          <p:cNvSpPr txBox="1">
            <a:spLocks noGrp="1"/>
          </p:cNvSpPr>
          <p:nvPr>
            <p:ph type="title"/>
          </p:nvPr>
        </p:nvSpPr>
        <p:spPr>
          <a:xfrm>
            <a:off x="170922" y="389200"/>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Raw Data from Johns Hopkins University</a:t>
            </a:r>
            <a:endParaRPr/>
          </a:p>
        </p:txBody>
      </p:sp>
      <p:pic>
        <p:nvPicPr>
          <p:cNvPr id="370" name="Google Shape;370;p42"/>
          <p:cNvPicPr preferRelativeResize="0"/>
          <p:nvPr/>
        </p:nvPicPr>
        <p:blipFill>
          <a:blip r:embed="rId3">
            <a:alphaModFix/>
          </a:blip>
          <a:stretch>
            <a:fillRect/>
          </a:stretch>
        </p:blipFill>
        <p:spPr>
          <a:xfrm>
            <a:off x="537750" y="1313652"/>
            <a:ext cx="6476349" cy="2956749"/>
          </a:xfrm>
          <a:prstGeom prst="rect">
            <a:avLst/>
          </a:prstGeom>
          <a:noFill/>
          <a:ln>
            <a:noFill/>
          </a:ln>
        </p:spPr>
      </p:pic>
    </p:spTree>
  </p:cSld>
  <p:clrMapOvr>
    <a:masterClrMapping/>
  </p:clrMapOvr>
</p:sld>
</file>

<file path=ppt/theme/theme1.xml><?xml version="1.0" encoding="utf-8"?>
<a:theme xmlns:a="http://schemas.openxmlformats.org/drawingml/2006/main" name="Coronavirus Clinical Case by Slidesgo">
  <a:themeElements>
    <a:clrScheme name="Simple Light">
      <a:dk1>
        <a:srgbClr val="000000"/>
      </a:dk1>
      <a:lt1>
        <a:srgbClr val="FFFFFF"/>
      </a:lt1>
      <a:dk2>
        <a:srgbClr val="595959"/>
      </a:dk2>
      <a:lt2>
        <a:srgbClr val="EEEEEE"/>
      </a:lt2>
      <a:accent1>
        <a:srgbClr val="467AF1"/>
      </a:accent1>
      <a:accent2>
        <a:srgbClr val="CCCCCC"/>
      </a:accent2>
      <a:accent3>
        <a:srgbClr val="A5D5FC"/>
      </a:accent3>
      <a:accent4>
        <a:srgbClr val="27BBFF"/>
      </a:accent4>
      <a:accent5>
        <a:srgbClr val="18379E"/>
      </a:accent5>
      <a:accent6>
        <a:srgbClr val="467AF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1195</Words>
  <Application>Microsoft Office PowerPoint</Application>
  <PresentationFormat>如螢幕大小 (16:9)</PresentationFormat>
  <Paragraphs>270</Paragraphs>
  <Slides>41</Slides>
  <Notes>41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41</vt:i4>
      </vt:variant>
    </vt:vector>
  </HeadingPairs>
  <TitlesOfParts>
    <vt:vector size="46" baseType="lpstr">
      <vt:lpstr>Montserrat</vt:lpstr>
      <vt:lpstr>Montserrat ExtraBold</vt:lpstr>
      <vt:lpstr>Montserrat Light</vt:lpstr>
      <vt:lpstr>Arial</vt:lpstr>
      <vt:lpstr>Coronavirus Clinical Case by Slidesgo</vt:lpstr>
      <vt:lpstr>Evaluating US Socioeconomic Factors of COVID-Confirmed Cases</vt:lpstr>
      <vt:lpstr>INTRODUCTION</vt:lpstr>
      <vt:lpstr>INTRODUCTION</vt:lpstr>
      <vt:lpstr>ABOUT THE RESEARCH</vt:lpstr>
      <vt:lpstr>Literature Review </vt:lpstr>
      <vt:lpstr>Research Question: How do racial demographics influence COVID-19 cases? </vt:lpstr>
      <vt:lpstr>ANALYSIS USING R</vt:lpstr>
      <vt:lpstr>DATASETS</vt:lpstr>
      <vt:lpstr>Raw Data from Johns Hopkins University</vt:lpstr>
      <vt:lpstr>Time Series Data (Count by county)</vt:lpstr>
      <vt:lpstr>We only focused on Confirmed Cases &amp; Death Cases in the US from January 22, 2020 to January 22, 2021.    Racial demographics and median income were added as new variables.</vt:lpstr>
      <vt:lpstr>Exploratory Data Analysis  </vt:lpstr>
      <vt:lpstr>Top 5 Confirmed Covid-19 Cases   </vt:lpstr>
      <vt:lpstr>Top 5 Death Cases  </vt:lpstr>
      <vt:lpstr>Data Visualization  </vt:lpstr>
      <vt:lpstr>Dataset for Regression Model </vt:lpstr>
      <vt:lpstr>Descriptive Statistics </vt:lpstr>
      <vt:lpstr>Descriptive Statistics </vt:lpstr>
      <vt:lpstr>Linear Model Assumptions</vt:lpstr>
      <vt:lpstr> Multicollinearity </vt:lpstr>
      <vt:lpstr> Multicollinearity </vt:lpstr>
      <vt:lpstr> Remediation - Removing Highly Correlated Predictors </vt:lpstr>
      <vt:lpstr>Remaining Variables</vt:lpstr>
      <vt:lpstr>Independence</vt:lpstr>
      <vt:lpstr>Linearity </vt:lpstr>
      <vt:lpstr> Remediation - Removing a Influential Outlier </vt:lpstr>
      <vt:lpstr> Remediation - Removing a Influential Outlier </vt:lpstr>
      <vt:lpstr>Look at the Residual vs Fitted plot  </vt:lpstr>
      <vt:lpstr>Homoscedasticity </vt:lpstr>
      <vt:lpstr>Remediation - Square Root of Y </vt:lpstr>
      <vt:lpstr> Normality </vt:lpstr>
      <vt:lpstr>ANALYSIS FINDINGS</vt:lpstr>
      <vt:lpstr>Model Selection   Fewest predictors  Min. MSE</vt:lpstr>
      <vt:lpstr>Comparison </vt:lpstr>
      <vt:lpstr>Best Model Summary     Residual standard error : 96.82 Multiple R-squared : 0.9032 Adjusted R-squared :  (accuracy)                0.8922  P-value :                                &lt; 2.2e-16  </vt:lpstr>
      <vt:lpstr> Model Equation</vt:lpstr>
      <vt:lpstr>CONCLUSION</vt:lpstr>
      <vt:lpstr>CONCLUSIONS</vt:lpstr>
      <vt:lpstr>THANKS YOU!</vt:lpstr>
      <vt:lpstr>REFERENCES</vt:lpstr>
      <vt:lpstr>DATASETS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US Socioeconomic Factors of COVID-Confirmed Cases</dc:title>
  <cp:lastModifiedBy>Microsoft 帳戶</cp:lastModifiedBy>
  <cp:revision>1</cp:revision>
  <dcterms:modified xsi:type="dcterms:W3CDTF">2021-04-29T09:35:05Z</dcterms:modified>
</cp:coreProperties>
</file>